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347" r:id="rId2"/>
    <p:sldId id="6110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ED6477-30D7-4C87-80BB-AC558323B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13CF8C7-4901-4D21-8CB0-822EBED28C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5535C4-50CA-4E02-81CB-C3DAF9FD1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4114C5D-91FA-42CF-BF41-6D3F07E4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9741C95-7140-49F9-A771-3C911CF8B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419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3C674E4-BD83-409A-948E-EF7096BBB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3E8D9D6-AA53-472E-BB86-5B48AB13C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8F657C-B660-44B5-8ED1-6C8E7E37B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800B9B-2836-417B-8FBB-501C53587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4E7442-0CBA-4FC2-AD9B-20E11DA57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04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556B562-F901-44AA-A1AF-0DDCF35B6D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74C9AA8-2C38-407E-82C2-6644151EF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F54D26-7C4B-427B-838C-056996A0F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A6EB48-7D19-4F0F-81E4-559D709AE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E54320B-721D-4D61-8566-6ABA5F67D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69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88544F1-E33B-4207-9C2C-501FCC57B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7EF3F9C-0D8F-446E-8620-EB0F8EE54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E0AC98-8C20-4480-8AEC-1DE2FFEEF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8C7384-D883-4FEF-A927-208D56FF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852C48-3B22-4D2A-86FD-4D1EB850A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6977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B69512-EF5A-47F8-A169-F7055D60E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F1A3842-B544-4590-B4B8-84354CE92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48D6BC-8626-4331-A505-969EE71D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06C37C7-8318-46B7-9975-6DC3386FC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64D7CD-5411-487C-9634-654A6EAF7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908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770D1D-8432-4EC4-920D-B7745E676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EC79EE-850D-4825-B8EA-A2475E888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BF18002-2135-45F6-BC80-3D067A4C7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9BE168F-D84B-45FA-8F4E-1865EC90B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A0FFFF-BFE3-4A4A-89BE-47BE768FD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0BBD5DA-B079-4A1F-8590-1EB848A7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729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5D0717-0679-4F12-885F-0002C8BDC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838264C-3589-4E69-962A-A0B0073F8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E8976BD-146B-454A-8A77-71033CB64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E3A4905-712E-4AB6-BA5A-6EA30BD1FA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A4B6463-D90B-4E33-8DDB-38204CADF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2D7BFB2-5B03-420B-A64C-08C1AB979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5E6E895-FC34-41B4-800F-D5F11F8C2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85C521D4-F137-419C-8B5A-4C770FBE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52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EB3579-F229-4736-8DBC-CA52A13F8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10410B1-0A29-4735-A384-8CEA49C7E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98710EE-1691-4A03-83E0-E40E97506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5E101EA-D6F0-472B-A261-2AFF8BA35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4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4F2D63A-1605-4EE5-8C19-00D04B7DF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A26EDFC-7E28-4B0D-96F9-B927B29CB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7E0ABDF-028E-4DA5-A3C7-0B11377F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0581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15C265-2584-472E-AD6A-6C1E2A213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DFA667-ED7C-4ADD-874D-631B9AC04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FBD6BD0-A9FE-48CC-92B7-F2AA91F03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4B13EDD-34D6-4E6F-887D-2AE777999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26A76B2-862C-48F9-91EE-07C7D84E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9544393-EAC5-4E35-A76B-4A024F95D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4001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7477DE4-D670-44CE-A668-7EE317E35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DC1D9BA-5E76-4359-A579-3565C65F2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C6E387D-7377-4868-BA7D-BF027F18C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6F83C7A-0EC0-454A-8F19-985310F4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89C4EE6-80CE-4A3C-A8CE-CFECBCF27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1207B68-B996-4C28-9BF1-302DFB71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13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CF73037-C7FE-4E86-BE80-14D6C6687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C1881A4-193A-4A88-95B7-65AFD23DD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8EBFB65-A18A-47F2-81EA-501BF89AD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5FE2-1187-4031-851B-FF6C7ABFF2F7}" type="datetimeFigureOut">
              <a:rPr lang="ko-KR" altLang="en-US" smtClean="0"/>
              <a:t>2023-08-04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3276C2D-4A02-427B-8F61-8C7A4FED4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0B025D7-B2AA-4E3E-A598-6E9458AC9E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62085-802F-4F61-8DA3-F96F4257724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3625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215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7277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524000" y="4813317"/>
            <a:ext cx="8496944" cy="1204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3. 2023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행정안전부 지방재정분석 현지실사 참석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8.(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13:00 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 연구원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예산팀장 외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BC11CEC1-3C70-476F-8408-18706D434D86}"/>
              </a:ext>
            </a:extLst>
          </p:cNvPr>
          <p:cNvSpPr/>
          <p:nvPr/>
        </p:nvSpPr>
        <p:spPr>
          <a:xfrm>
            <a:off x="1508026" y="2519162"/>
            <a:ext cx="9144000" cy="2060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2. 2023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영동군민감사관 신규 위촉 및 회의 개최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8. 8.(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spcBef>
                <a:spcPts val="600"/>
              </a:spcBef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신규 군민감사관 위촉</a:t>
            </a:r>
            <a:r>
              <a:rPr lang="en-US" altLang="ko-KR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(18</a:t>
            </a:r>
            <a:r>
              <a:rPr lang="ko-KR" altLang="en-US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), </a:t>
            </a:r>
            <a:r>
              <a:rPr lang="ko-KR" altLang="en-US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군민감사관 제도 안내 및 의견 수렴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190800"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  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인사말씀 및 위촉장 수여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37C27E-95DE-4C31-A526-07D903146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8026" y="557380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영동군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8.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힐링센터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40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힐링센터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홍보단 체험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관내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팸투어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3124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HY헤드라인M</vt:lpstr>
      <vt:lpstr>맑은 고딕</vt:lpstr>
      <vt:lpstr>Arial</vt:lpstr>
      <vt:lpstr>Wingdings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2023-08-04T08:57:08Z</dcterms:created>
  <dcterms:modified xsi:type="dcterms:W3CDTF">2023-08-04T08:57:55Z</dcterms:modified>
</cp:coreProperties>
</file>