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700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3953" autoAdjust="0"/>
  </p:normalViewPr>
  <p:slideViewPr>
    <p:cSldViewPr>
      <p:cViewPr varScale="1">
        <p:scale>
          <a:sx n="84" d="100"/>
          <a:sy n="84" d="100"/>
        </p:scale>
        <p:origin x="384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42836"/>
            <a:ext cx="8820150" cy="20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공약실천 및 군정발전을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매니페스토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특강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비대면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(ZOOM)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새로운 미래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담대한 여정 로컬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매니페스토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강사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이광재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한국매니페스토실천본부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사무총장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63" y="4896544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 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4664"/>
            <a:ext cx="915917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국민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제안 공모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 ∼ 5. 31.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제안자격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국민 및 소속 공무원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 군정발전을 위한 아이디어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42338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1685941</TotalTime>
  <Words>102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17834</cp:revision>
  <cp:lastPrinted>2021-04-29T07:20:41Z</cp:lastPrinted>
  <dcterms:modified xsi:type="dcterms:W3CDTF">2021-04-29T08:15:11Z</dcterms:modified>
</cp:coreProperties>
</file>