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3648" y="3351629"/>
            <a:ext cx="5904656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12. 12. ~ 12. 18.)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754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149920"/>
            <a:ext cx="9144000" cy="96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감사결과 이행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감사운영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실태 점검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감사관 총괄감사팀장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4581128"/>
            <a:ext cx="9144000" cy="143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및 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회 추경 심사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 일반안건 의결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95" y="832175"/>
            <a:ext cx="91440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중부내륙 지원 특별법 제정 추진 남부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결의대회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다목적회관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120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특별법 제정 촉구 결의문 낭독 및 토론회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인사말씀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479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961" y="4221088"/>
            <a:ext cx="9144001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다자녀가족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체험활동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여성회관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20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참여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인구정책팀장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다자녀가족간 친목도모 및 자녀와 친밀감 형성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961" y="2564904"/>
            <a:ext cx="91440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홍보대사 위촉 계획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08720"/>
            <a:ext cx="91440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자원봉사활동 지원 조례 시행규칙 일부개정규칙안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811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187</Words>
  <Application>Microsoft Office PowerPoint</Application>
  <PresentationFormat>화면 슬라이드 쇼(4:3)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116</cp:revision>
  <cp:lastPrinted>2022-12-09T08:53:34Z</cp:lastPrinted>
  <dcterms:created xsi:type="dcterms:W3CDTF">2017-06-29T05:48:20Z</dcterms:created>
  <dcterms:modified xsi:type="dcterms:W3CDTF">2022-12-09T08:55:09Z</dcterms:modified>
</cp:coreProperties>
</file>