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38" y="84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1. 15. ~ 1. 21.)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EFD1AAC-C122-4FFF-B6BA-4A8542D0E493}"/>
              </a:ext>
            </a:extLst>
          </p:cNvPr>
          <p:cNvSpPr/>
          <p:nvPr/>
        </p:nvSpPr>
        <p:spPr>
          <a:xfrm>
            <a:off x="-164085" y="548680"/>
            <a:ext cx="9324528" cy="573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A343336-6E76-4C60-912F-756116168362}"/>
              </a:ext>
            </a:extLst>
          </p:cNvPr>
          <p:cNvSpPr/>
          <p:nvPr/>
        </p:nvSpPr>
        <p:spPr>
          <a:xfrm>
            <a:off x="-180528" y="4797152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축제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곶감축제 행사장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영동곶감축제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0E704EC0-9E7C-4C78-97EF-FF25C446F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111769"/>
              </p:ext>
            </p:extLst>
          </p:nvPr>
        </p:nvGraphicFramePr>
        <p:xfrm>
          <a:off x="395289" y="1196752"/>
          <a:ext cx="8641209" cy="3241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12">
                  <a:extLst>
                    <a:ext uri="{9D8B030D-6E8A-4147-A177-3AD203B41FA5}">
                      <a16:colId xmlns:a16="http://schemas.microsoft.com/office/drawing/2014/main" val="2627363511"/>
                    </a:ext>
                  </a:extLst>
                </a:gridCol>
                <a:gridCol w="923999">
                  <a:extLst>
                    <a:ext uri="{9D8B030D-6E8A-4147-A177-3AD203B41FA5}">
                      <a16:colId xmlns:a16="http://schemas.microsoft.com/office/drawing/2014/main" val="3068551399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846741852"/>
                    </a:ext>
                  </a:extLst>
                </a:gridCol>
                <a:gridCol w="2088234">
                  <a:extLst>
                    <a:ext uri="{9D8B030D-6E8A-4147-A177-3AD203B41FA5}">
                      <a16:colId xmlns:a16="http://schemas.microsoft.com/office/drawing/2014/main" val="568119344"/>
                    </a:ext>
                  </a:extLst>
                </a:gridCol>
              </a:tblGrid>
              <a:tr h="4377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 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  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8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15.(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(2024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주요업무 추진계획 보고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행정관광복지국 </a:t>
                      </a:r>
                      <a:r>
                        <a:rPr lang="en-US" altLang="ko-KR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endParaRPr lang="en-US" altLang="ko-KR" sz="14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560234"/>
                  </a:ext>
                </a:extLst>
              </a:tr>
              <a:tr h="37688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16.(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(2024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주요업무 추진계획 보고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농산업건설국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674009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17.(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행정위원회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소셜미디어 운영에 관한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조례안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44453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산업위원회</a:t>
                      </a:r>
                      <a:endParaRPr lang="en-US" altLang="ko-KR" sz="14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</a:t>
                      </a:r>
                      <a:r>
                        <a:rPr lang="ko-KR" altLang="en-US" sz="14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자연재해위험개선지구안에서의</a:t>
                      </a:r>
                      <a:r>
                        <a:rPr lang="ko-KR" altLang="en-US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행위제한에 관한 조례 </a:t>
                      </a:r>
                      <a:r>
                        <a:rPr lang="ko-KR" altLang="en-US" sz="14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r>
                        <a:rPr lang="en-US" altLang="ko-KR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12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18.(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조례안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및 기타 부의안건 의결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16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558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1741065</TotalTime>
  <Words>170</Words>
  <Application>Microsoft Office PowerPoint</Application>
  <PresentationFormat>화면 슬라이드 쇼(4:3)</PresentationFormat>
  <Paragraphs>51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26408</cp:revision>
  <cp:lastPrinted>2024-01-11T11:42:40Z</cp:lastPrinted>
  <dcterms:modified xsi:type="dcterms:W3CDTF">2024-01-11T23:33:38Z</dcterms:modified>
</cp:coreProperties>
</file>