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2023-02-09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2023-02-09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6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2. 13. ~ 2. 19.)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682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7568" y="47077"/>
            <a:ext cx="9160360" cy="99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1. 2023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추경예산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편성 심의</a:t>
            </a:r>
            <a:endParaRPr lang="ko-KR" altLang="en-US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13.(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2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행정과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부서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792" y="2162026"/>
            <a:ext cx="9144000" cy="181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정부예산확보를 위한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세종청사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방문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15.(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기획재정부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농림축산식품부 등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군수님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정부예산 현안 사업 예산반영 건의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0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면담 및 오찬</a:t>
            </a:r>
            <a:endParaRPr lang="en-US" altLang="ko-KR" sz="20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792" y="1107543"/>
            <a:ext cx="9144001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인구감소 및 지방소멸대응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선진지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견학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15:00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인구정책팀장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3979238"/>
            <a:ext cx="9144000" cy="142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정책자문단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위촉식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정책간담회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2. 16.(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와인터널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이벤트홀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정책자문단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위촉장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수여 및 인사말씀</a:t>
            </a:r>
            <a:endParaRPr lang="en-US" altLang="ko-KR" sz="2000" b="1" dirty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5406378"/>
            <a:ext cx="914400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 레인보우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힐링센터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민간위탁 추진계획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177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2561</TotalTime>
  <Words>158</Words>
  <Application>Microsoft Office PowerPoint</Application>
  <PresentationFormat>화면 슬라이드 쇼(4:3)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Symbol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124</cp:revision>
  <cp:lastPrinted>2023-02-09T04:36:13Z</cp:lastPrinted>
  <dcterms:created xsi:type="dcterms:W3CDTF">2017-06-29T05:48:20Z</dcterms:created>
  <dcterms:modified xsi:type="dcterms:W3CDTF">2023-02-09T04:37:39Z</dcterms:modified>
</cp:coreProperties>
</file>