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36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(2023. 1.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1.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754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980503"/>
            <a:ext cx="9144001" cy="111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3. 2023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공약실천 계획서 제출 및 협의 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15:00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한국매니페스토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실천본부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기획팀장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7283" y="159806"/>
            <a:ext cx="9144000" cy="146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 기반조성사업 자문 컨설팅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레인보우힐링관광지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 균형발전위원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레인보우힐링숲 가족놀이공원 사업대상지 변경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5304291"/>
            <a:ext cx="9144000" cy="135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사무의 민간위탁에 관한 조례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7283" y="1543749"/>
            <a:ext cx="9144001" cy="143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유원대학교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상생발전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협약식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군수님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유원대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총장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3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3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인사말씀</a:t>
            </a:r>
            <a:r>
              <a:rPr lang="en-US" altLang="ko-KR" sz="23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협약서 </a:t>
            </a:r>
            <a:r>
              <a:rPr lang="ko-KR" altLang="en-US" sz="23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서명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-17283" y="4163963"/>
            <a:ext cx="9119823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제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추경예산안 차세대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e-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호조 입력 및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실무심의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024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148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137</cp:revision>
  <cp:lastPrinted>2023-01-12T05:54:36Z</cp:lastPrinted>
  <dcterms:created xsi:type="dcterms:W3CDTF">2017-06-29T05:48:20Z</dcterms:created>
  <dcterms:modified xsi:type="dcterms:W3CDTF">2023-01-12T08:48:14Z</dcterms:modified>
</cp:coreProperties>
</file>