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3" r:id="rId2"/>
    <p:sldId id="264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36"/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보통 스타일 1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보통 스타일 1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보통 스타일 1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보통 스타일 1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50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DA5D6-C5B7-4CA3-A535-9C30AFC4645C}" type="datetimeFigureOut">
              <a:rPr lang="ko-KR" altLang="en-US" smtClean="0"/>
              <a:t>2023-01-12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9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50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E55C0-1303-49CD-AB93-3F24593CA0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7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2023-01-12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2023-01-12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2023-01-12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9B40-4593-4A16-B088-0C8CA4E942CC}" type="datetimeFigureOut">
              <a:rPr lang="ko-KR" altLang="en-US" smtClean="0"/>
              <a:t>2023-01-12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6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7787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(2023. 1.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1.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67545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3644900"/>
            <a:ext cx="8783637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980503"/>
            <a:ext cx="9144001" cy="1113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3. 2023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민선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공약실천 계획서 제출 및 협의 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1.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15:00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한국매니페스토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실천본부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기획팀장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7283" y="159806"/>
            <a:ext cx="9144000" cy="1467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지역균형발전 기반조성사업 자문 컨설팅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레인보우힐링관광지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도 균형발전위원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레인보우힐링숲 가족놀이공원 사업대상지 변경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" y="5304291"/>
            <a:ext cx="9144000" cy="1351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 회의실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사무의 민간위탁에 관한 조례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일부개정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17283" y="1543749"/>
            <a:ext cx="9144001" cy="1436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유원대학교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상생발전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협약식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군수님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유원대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총장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3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3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3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 인사말씀</a:t>
            </a:r>
            <a:r>
              <a:rPr lang="en-US" altLang="ko-KR" sz="23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협약서 </a:t>
            </a:r>
            <a:r>
              <a:rPr lang="ko-KR" altLang="en-US" sz="23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서명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-17283" y="4163963"/>
            <a:ext cx="9119823" cy="113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 편성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2023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제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 추경예산안 차세대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e-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호조 입력 및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실무심의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0244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2362</TotalTime>
  <Words>148</Words>
  <Application>Microsoft Office PowerPoint</Application>
  <PresentationFormat>화면 슬라이드 쇼(4:3)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9" baseType="lpstr">
      <vt:lpstr>HY헤드라인M</vt:lpstr>
      <vt:lpstr>굴림</vt:lpstr>
      <vt:lpstr>맑은 고딕</vt:lpstr>
      <vt:lpstr>Arial</vt:lpstr>
      <vt:lpstr>Symbol</vt:lpstr>
      <vt:lpstr>Wingdings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137</cp:revision>
  <cp:lastPrinted>2023-01-12T05:54:36Z</cp:lastPrinted>
  <dcterms:created xsi:type="dcterms:W3CDTF">2017-06-29T05:48:20Z</dcterms:created>
  <dcterms:modified xsi:type="dcterms:W3CDTF">2023-01-12T08:48:14Z</dcterms:modified>
</cp:coreProperties>
</file>