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5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8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686" y="114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2023-11-24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( 2023. 11. 20. ~ 11. 26.)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764555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반부패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청렴교육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750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b="1" spc="-150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b="1" spc="-150" dirty="0">
                <a:latin typeface="HY헤드라인M" pitchFamily="18" charset="-127"/>
                <a:ea typeface="HY헤드라인M" pitchFamily="18" charset="-127"/>
              </a:rPr>
              <a:t>하반기 통합교육</a:t>
            </a:r>
            <a:endParaRPr lang="en-US" altLang="ko-KR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E3B52BA-7B97-4FC6-9DB4-5A4088DD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21341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프로일잘러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해외연수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필리핀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두마게티시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30120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컨설팅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0E3B52BA-7B97-4FC6-9DB4-5A4088DD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1003" y="378708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레인보우 우수부서 선정 심사위원회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부군수실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236039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1739913</TotalTime>
  <Words>125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26350</cp:revision>
  <cp:lastPrinted>2023-11-16T07:44:05Z</cp:lastPrinted>
  <dcterms:modified xsi:type="dcterms:W3CDTF">2023-11-24T07:08:52Z</dcterms:modified>
</cp:coreProperties>
</file>