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4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4" autoAdjust="0"/>
    <p:restoredTop sz="95373" autoAdjust="0"/>
  </p:normalViewPr>
  <p:slideViewPr>
    <p:cSldViewPr>
      <p:cViewPr varScale="1">
        <p:scale>
          <a:sx n="66" d="100"/>
          <a:sy n="66" d="100"/>
        </p:scale>
        <p:origin x="1434" y="72"/>
      </p:cViewPr>
      <p:guideLst>
        <p:guide orient="horz" pos="436"/>
        <p:guide pos="204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2023-11-24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( 2023. 11. 27. ~ 12. 3.)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0" name="Rectangle 3">
            <a:extLst>
              <a:ext uri="{FF2B5EF4-FFF2-40B4-BE49-F238E27FC236}">
                <a16:creationId xmlns:a16="http://schemas.microsoft.com/office/drawing/2014/main" id="{B4E5C5E7-8491-4D64-B3F9-241A7F98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2536" y="5229200"/>
            <a:ext cx="939653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중부내륙지원특별법 연내 제정을 위한 국회 집회 참석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국회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출발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: 09:00 /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군청주차장</a:t>
            </a: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126BE903-CEE5-4DF6-84A9-DF7C830B9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2536" y="980728"/>
            <a:ext cx="939653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0791A579-3267-4DC1-8BE6-E0AA1333D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583434"/>
              </p:ext>
            </p:extLst>
          </p:nvPr>
        </p:nvGraphicFramePr>
        <p:xfrm>
          <a:off x="323850" y="1988840"/>
          <a:ext cx="8496622" cy="2968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662">
                  <a:extLst>
                    <a:ext uri="{9D8B030D-6E8A-4147-A177-3AD203B41FA5}">
                      <a16:colId xmlns:a16="http://schemas.microsoft.com/office/drawing/2014/main" val="2377040694"/>
                    </a:ext>
                  </a:extLst>
                </a:gridCol>
                <a:gridCol w="1698400">
                  <a:extLst>
                    <a:ext uri="{9D8B030D-6E8A-4147-A177-3AD203B41FA5}">
                      <a16:colId xmlns:a16="http://schemas.microsoft.com/office/drawing/2014/main" val="361738039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3017833721"/>
                    </a:ext>
                  </a:extLst>
                </a:gridCol>
              </a:tblGrid>
              <a:tr h="4480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부의안건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533241"/>
                  </a:ext>
                </a:extLst>
              </a:tr>
              <a:tr h="44804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11. 27.(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 본회의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12911"/>
                  </a:ext>
                </a:extLst>
              </a:tr>
              <a:tr h="44804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11. 28.(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2023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 하반기 주요업무 추진실적 보고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미래기획실 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 부서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254926"/>
                  </a:ext>
                </a:extLst>
              </a:tr>
              <a:tr h="44804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11. 29.(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2023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 하반기 주요업무 추진실적 보고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행정관광복지국 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 부서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086916"/>
                  </a:ext>
                </a:extLst>
              </a:tr>
              <a:tr h="44804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11. 30.(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2023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 하반기 주요업무 추진실적 보고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농산업건설국 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 부서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46774"/>
                  </a:ext>
                </a:extLst>
              </a:tr>
              <a:tr h="44804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12.   1.(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2023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 하반기 주요업무 추진실적 보고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농업기술센터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보건소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상수도사업소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체육시설사업소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550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35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1740341</TotalTime>
  <Words>176</Words>
  <Application>Microsoft Office PowerPoint</Application>
  <PresentationFormat>화면 슬라이드 쇼(4:3)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26374</cp:revision>
  <cp:lastPrinted>2023-11-23T08:22:38Z</cp:lastPrinted>
  <dcterms:modified xsi:type="dcterms:W3CDTF">2023-11-24T04:15:06Z</dcterms:modified>
</cp:coreProperties>
</file>