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9197" r:id="rId2"/>
    <p:sldId id="9196" r:id="rId3"/>
    <p:sldId id="9199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wner" initials="o" lastIdx="1" clrIdx="0">
    <p:extLst>
      <p:ext uri="{19B8F6BF-5375-455C-9EA6-DF929625EA0E}">
        <p15:presenceInfo xmlns:p15="http://schemas.microsoft.com/office/powerpoint/2012/main" userId="own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6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800" y="114"/>
      </p:cViewPr>
      <p:guideLst>
        <p:guide orient="horz" pos="436"/>
        <p:guide pos="295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2024-08-30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7" name="Rectangle 3">
            <a:extLst>
              <a:ext uri="{FF2B5EF4-FFF2-40B4-BE49-F238E27FC236}">
                <a16:creationId xmlns:a16="http://schemas.microsoft.com/office/drawing/2014/main" id="{5F9D496B-9ADC-414B-8B3A-605F68202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48680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327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주요사업장 행정사무조사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2426773A-8B8A-43EC-991C-D094B7B66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060848"/>
            <a:ext cx="925252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의원간담회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B4E5C5E7-8491-4D64-B3F9-241A7F98E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789040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2024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가구주택기초조사」조사요원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모집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접수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)(8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조사관리자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조사원 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3500"/>
              </a:lnSpc>
              <a:defRPr/>
            </a:pP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F7B5365F-212E-47CB-8CCC-68BAA4B74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941168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추석명절 공직기강 확립 감찰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9.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전부서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감사팀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서무팀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합동 감찰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6955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8" name="Rectangle 3">
            <a:extLst>
              <a:ext uri="{FF2B5EF4-FFF2-40B4-BE49-F238E27FC236}">
                <a16:creationId xmlns:a16="http://schemas.microsoft.com/office/drawing/2014/main" id="{B0AD0135-5B4D-48F2-8F86-8AB1A0D98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980728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양산면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감사팀장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2021. 3. ~ 2024. 7.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추진한 업무 전반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A7795259-1403-4968-8D72-2DF4D6322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996952"/>
            <a:ext cx="91440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6. 2025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주요사업 추진계획 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8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7" name="표 2">
            <a:extLst>
              <a:ext uri="{FF2B5EF4-FFF2-40B4-BE49-F238E27FC236}">
                <a16:creationId xmlns:a16="http://schemas.microsoft.com/office/drawing/2014/main" id="{4E326F2A-00C3-48FE-934A-51087CF6C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725750"/>
              </p:ext>
            </p:extLst>
          </p:nvPr>
        </p:nvGraphicFramePr>
        <p:xfrm>
          <a:off x="468313" y="3643848"/>
          <a:ext cx="8640191" cy="2593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098">
                  <a:extLst>
                    <a:ext uri="{9D8B030D-6E8A-4147-A177-3AD203B41FA5}">
                      <a16:colId xmlns:a16="http://schemas.microsoft.com/office/drawing/2014/main" val="1844935132"/>
                    </a:ext>
                  </a:extLst>
                </a:gridCol>
                <a:gridCol w="728333">
                  <a:extLst>
                    <a:ext uri="{9D8B030D-6E8A-4147-A177-3AD203B41FA5}">
                      <a16:colId xmlns:a16="http://schemas.microsoft.com/office/drawing/2014/main" val="58659336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82257777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642292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703893513"/>
                    </a:ext>
                  </a:extLst>
                </a:gridCol>
              </a:tblGrid>
              <a:tr h="39899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 시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 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부 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 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04504"/>
                  </a:ext>
                </a:extLst>
              </a:tr>
              <a:tr h="365745">
                <a:tc rowSpan="3">
                  <a:txBody>
                    <a:bodyPr/>
                    <a:lstStyle/>
                    <a:p>
                      <a:pPr algn="ctr" latinLnBrk="1"/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9. 20.(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금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latinLnBrk="1"/>
                      <a:endParaRPr lang="en-US" altLang="ko-KR" sz="16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6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br>
                        <a:rPr lang="en-US" altLang="ko-KR" sz="5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</a:br>
                      <a:endParaRPr lang="en-US" altLang="ko-KR" sz="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6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상황실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기획감사과</a:t>
                      </a:r>
                      <a:r>
                        <a:rPr lang="en-US" altLang="ko-KR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미래전략과</a:t>
                      </a:r>
                      <a:r>
                        <a:rPr lang="en-US" altLang="ko-KR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</a:t>
                      </a:r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경제과</a:t>
                      </a:r>
                      <a:r>
                        <a:rPr lang="en-US" altLang="ko-KR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농촌신활력과</a:t>
                      </a:r>
                      <a:endParaRPr lang="ko-KR" altLang="en-US" sz="1600" spc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미래기획실장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077899"/>
                  </a:ext>
                </a:extLst>
              </a:tr>
              <a:tr h="36574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15:00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행정과</a:t>
                      </a:r>
                      <a:r>
                        <a:rPr lang="en-US" altLang="ko-KR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관광과</a:t>
                      </a:r>
                      <a:r>
                        <a:rPr lang="en-US" altLang="ko-KR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국악문화예술과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spc="-3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행정관광복지국장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227938"/>
                  </a:ext>
                </a:extLst>
              </a:tr>
              <a:tr h="36574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16:00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주민복지과</a:t>
                      </a:r>
                      <a:r>
                        <a:rPr lang="en-US" altLang="ko-KR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가족행복과</a:t>
                      </a:r>
                      <a:r>
                        <a:rPr lang="en-US" altLang="ko-KR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민원과</a:t>
                      </a:r>
                      <a:r>
                        <a:rPr lang="en-US" altLang="ko-KR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재무과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174873"/>
                  </a:ext>
                </a:extLst>
              </a:tr>
              <a:tr h="365745">
                <a:tc rowSpan="3">
                  <a:txBody>
                    <a:bodyPr/>
                    <a:lstStyle/>
                    <a:p>
                      <a:pPr algn="ctr" latinLnBrk="1"/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9. 23.(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스마트농업과</a:t>
                      </a:r>
                      <a:r>
                        <a:rPr lang="en-US" altLang="ko-KR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과수축산과</a:t>
                      </a:r>
                      <a:r>
                        <a:rPr lang="en-US" altLang="ko-KR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환경과</a:t>
                      </a:r>
                      <a:r>
                        <a:rPr lang="en-US" altLang="ko-KR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산림녹지과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농산업건설국장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77120"/>
                  </a:ext>
                </a:extLst>
              </a:tr>
              <a:tr h="36574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건설교통과</a:t>
                      </a:r>
                      <a:r>
                        <a:rPr lang="en-US" altLang="ko-KR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재난안전과</a:t>
                      </a:r>
                      <a:r>
                        <a:rPr lang="en-US" altLang="ko-KR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도시건축과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577038"/>
                  </a:ext>
                </a:extLst>
              </a:tr>
              <a:tr h="36574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농업기술센터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보건소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상수도사업소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체육시설사업소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800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77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6" name="Rectangle 3">
            <a:extLst>
              <a:ext uri="{FF2B5EF4-FFF2-40B4-BE49-F238E27FC236}">
                <a16:creationId xmlns:a16="http://schemas.microsoft.com/office/drawing/2014/main" id="{B4E5C5E7-8491-4D64-B3F9-241A7F98E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836291"/>
            <a:ext cx="9144000" cy="1584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심천면사무소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명지성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변호사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가사 소송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ts val="3500"/>
              </a:lnSpc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3500"/>
              </a:lnSpc>
              <a:defRPr/>
            </a:pP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18BCAB2D-7C43-46C4-8770-0533A2FB1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708920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대한민국 자치발전대상 수상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서울시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백범기념관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기획감사과장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A729F8C6-75C4-4B58-8009-B64564174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436691"/>
            <a:ext cx="9144000" cy="1584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군정조정위원회 및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조례규칙심의회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중소기업육성기금 설치 및 운용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3500"/>
              </a:lnSpc>
              <a:defRPr/>
            </a:pP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9045369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1743626</TotalTime>
  <Words>333</Words>
  <Application>Microsoft Office PowerPoint</Application>
  <PresentationFormat>화면 슬라이드 쇼(4:3)</PresentationFormat>
  <Paragraphs>68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26487</cp:revision>
  <cp:lastPrinted>2024-08-29T01:16:33Z</cp:lastPrinted>
  <dcterms:modified xsi:type="dcterms:W3CDTF">2024-08-30T08:53:24Z</dcterms:modified>
</cp:coreProperties>
</file>