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9"/>
  </p:notesMasterIdLst>
  <p:handoutMasterIdLst>
    <p:handoutMasterId r:id="rId10"/>
  </p:handoutMasterIdLst>
  <p:sldIdLst>
    <p:sldId id="6595" r:id="rId2"/>
    <p:sldId id="7323" r:id="rId3"/>
    <p:sldId id="7316" r:id="rId4"/>
    <p:sldId id="7239" r:id="rId5"/>
    <p:sldId id="7315" r:id="rId6"/>
    <p:sldId id="7322" r:id="rId7"/>
    <p:sldId id="7287" r:id="rId8"/>
  </p:sldIdLst>
  <p:sldSz cx="9144000" cy="6858000" type="screen4x3"/>
  <p:notesSz cx="9926638" cy="6797675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00CC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15" autoAdjust="0"/>
    <p:restoredTop sz="98768" autoAdjust="0"/>
  </p:normalViewPr>
  <p:slideViewPr>
    <p:cSldViewPr>
      <p:cViewPr>
        <p:scale>
          <a:sx n="90" d="100"/>
          <a:sy n="90" d="100"/>
        </p:scale>
        <p:origin x="-384" y="-47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1"/>
        <p:guide pos="31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302238" cy="338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4407" y="1"/>
            <a:ext cx="4302238" cy="338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58932"/>
            <a:ext cx="4302238" cy="338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4407" y="6458932"/>
            <a:ext cx="4302238" cy="338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302238" cy="338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4407" y="1"/>
            <a:ext cx="4302238" cy="338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0250" y="508000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2173" y="3228930"/>
            <a:ext cx="7282311" cy="3058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58932"/>
            <a:ext cx="4302238" cy="338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4407" y="6458932"/>
            <a:ext cx="4302238" cy="338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7766" y="3228930"/>
            <a:ext cx="7931125" cy="3058465"/>
          </a:xfrm>
          <a:noFill/>
          <a:ln/>
        </p:spPr>
        <p:txBody>
          <a:bodyPr lIns="90723" tIns="45349" rIns="90723" bIns="45349"/>
          <a:lstStyle/>
          <a:p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51E36-DD4D-457E-BF6F-A73B188A06CD}" type="datetime1">
              <a:rPr lang="ko-KR" altLang="en-US" smtClean="0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3D06D-BAEA-47FD-90EB-DF531D7B8141}" type="datetime1">
              <a:rPr lang="ko-KR" altLang="en-US" smtClean="0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B5F70-77D9-4E6D-8609-3D9329BA6678}" type="datetime1">
              <a:rPr lang="ko-KR" altLang="en-US" smtClean="0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90C9A-A882-4453-9B45-0852BF22FCBB}" type="datetime1">
              <a:rPr lang="ko-KR" altLang="en-US" smtClean="0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91F64-4D88-4C2B-84F8-415452E3B156}" type="datetime1">
              <a:rPr lang="ko-KR" altLang="en-US" smtClean="0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0B6F8-9FE2-4CE3-BB45-97C91F741998}" type="datetime1">
              <a:rPr lang="ko-KR" altLang="en-US" smtClean="0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F40E1-1F6B-4077-A610-4130A42C4817}" type="datetime1">
              <a:rPr lang="ko-KR" altLang="en-US" smtClean="0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74BA3-3089-4B12-9954-19F30DDC1C4F}" type="datetime1">
              <a:rPr lang="ko-KR" altLang="en-US" smtClean="0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4EC73-BFC2-427F-BED6-2C358A1E1127}" type="datetime1">
              <a:rPr lang="ko-KR" altLang="en-US" smtClean="0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35BF7-E827-47AC-BB4E-D9950DAAA144}" type="datetime1">
              <a:rPr lang="ko-KR" altLang="en-US" smtClean="0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B42D5-1A17-49E9-A0CA-321174676939}" type="datetime1">
              <a:rPr lang="ko-KR" altLang="en-US" smtClean="0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BF4E86A-5340-4281-BB79-227238A0EC8A}" type="datetime1">
              <a:rPr lang="ko-KR" altLang="en-US" smtClean="0"/>
              <a:pPr>
                <a:defRPr/>
              </a:pPr>
              <a:t>2019-02-27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98450" y="-1714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-107950" y="3251200"/>
            <a:ext cx="9144000" cy="69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2018. 12. 4.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12. </a:t>
            </a:r>
            <a:r>
              <a:rPr lang="en-US" altLang="ko-KR" sz="30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31.)</a:t>
            </a:r>
            <a:endParaRPr lang="en-US" altLang="ko-KR" sz="3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0" y="2190750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88325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716414"/>
              </p:ext>
            </p:extLst>
          </p:nvPr>
        </p:nvGraphicFramePr>
        <p:xfrm>
          <a:off x="71406" y="71414"/>
          <a:ext cx="340572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5729"/>
              </a:tblGrid>
              <a:tr h="57606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기획감사담당관</a:t>
                      </a:r>
                      <a:endParaRPr lang="ko-KR" altLang="en-US" sz="3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2696"/>
            <a:ext cx="9144000" cy="6165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553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71406" y="232675"/>
            <a:ext cx="9072594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강호축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추진상황 보고회 참석</a:t>
            </a:r>
            <a:endParaRPr lang="ko-KR" altLang="en-US" sz="2550" b="1" kern="0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12. 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10.(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11:00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충북도청 대회의실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시장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군수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의장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강호축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추진경과 보고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종합발전계획 보고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1406" y="2320907"/>
            <a:ext cx="9325130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12-2. </a:t>
            </a:r>
            <a:r>
              <a:rPr lang="en-US" altLang="ko-KR" sz="2800" b="1" kern="0" spc="-4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kern="0" spc="-4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 지역균형발전 전략사업 </a:t>
            </a:r>
            <a:r>
              <a:rPr lang="en-US" altLang="ko-KR" sz="2800" b="1" kern="0" spc="-4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kern="0" spc="-4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차연도</a:t>
            </a:r>
            <a:r>
              <a:rPr lang="ko-KR" altLang="en-US" sz="2800" b="1" kern="0" spc="-4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컨설팅 참가</a:t>
            </a:r>
            <a:endParaRPr lang="ko-KR" altLang="en-US" sz="2550" b="1" kern="0" spc="-4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12. 10.(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충북연구원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사업담당자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2018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년도 추진상황 브리핑 및 사업 컨설팅 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1406" y="4581128"/>
            <a:ext cx="9072594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12-3.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군정추진 우수부서 선정 심사위원회</a:t>
            </a:r>
            <a:endParaRPr lang="ko-KR" altLang="en-US" sz="2550" b="1" kern="0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12. 11.(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부군수실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부군수 외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군정베스트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-5,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레인부서우수부서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우수문서 선정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91283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71406" y="188640"/>
            <a:ext cx="8388424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12-4.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중장기발전계획 수립 연구용역 중간보고회</a:t>
            </a:r>
            <a:endParaRPr lang="ko-KR" altLang="en-US" sz="2550" b="1" kern="0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12. 17.(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과</a:t>
            </a:r>
            <a:r>
              <a:rPr lang="en-US" altLang="ko-KR" sz="24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·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소장 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주무팀장 배석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용역 진행상황 설명 및 질의응답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6238" y="2357090"/>
            <a:ext cx="8783637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14800" indent="-4572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추경예산 및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수정예산 제출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수정예산안 의회 제출     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 추경 예산안 의회제출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12. 7.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83815" y="4365104"/>
            <a:ext cx="8783637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14800" indent="-4572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 지방보조금 심의위원회 개최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서면심의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위원장 정헌일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 추경예산 지방보조금 예산편성 심의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35282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6621" y="95038"/>
            <a:ext cx="88931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14800" indent="-4572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군민감사관회의 개최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군수님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군민감사관 운영실적 및 건의사항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67395" y="4415771"/>
            <a:ext cx="88931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14800" indent="-4572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12-9.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공직자윤리위원회 개최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위원장 이영환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수시 재산등록사항 심사 의결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67395" y="2276872"/>
            <a:ext cx="88931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14800" indent="-4572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12-8. 2018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도민감사관 남부권회의 참석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250" b="1" dirty="0" smtClean="0">
                <a:latin typeface="HY헤드라인M" pitchFamily="18" charset="-127"/>
                <a:ea typeface="HY헤드라인M" pitchFamily="18" charset="-127"/>
              </a:rPr>
              <a:t>12. 7.(</a:t>
            </a:r>
            <a:r>
              <a:rPr lang="ko-KR" altLang="en-US" sz="225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250" b="1" dirty="0" smtClean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250" b="1" dirty="0" smtClean="0">
                <a:latin typeface="HY헤드라인M" pitchFamily="18" charset="-127"/>
                <a:ea typeface="HY헤드라인M" pitchFamily="18" charset="-127"/>
              </a:rPr>
              <a:t>옥천군청 회의실 </a:t>
            </a:r>
            <a:r>
              <a:rPr lang="en-US" altLang="ko-KR" sz="225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250" b="1" dirty="0" smtClean="0">
                <a:latin typeface="HY헤드라인M" pitchFamily="18" charset="-127"/>
                <a:ea typeface="HY헤드라인M" pitchFamily="18" charset="-127"/>
              </a:rPr>
              <a:t> 도민감사관 정헌일 외 </a:t>
            </a:r>
            <a:r>
              <a:rPr lang="en-US" altLang="ko-KR" sz="225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25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25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감사 제도의 이해 및 도민감사관 활성화 방안 토의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0701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8028" y="188640"/>
            <a:ext cx="88931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14800" indent="-4572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12-10.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감사결과 이행실태 점검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 감사관 백성구외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350" b="1" dirty="0" smtClean="0">
                <a:latin typeface="HY헤드라인M" pitchFamily="18" charset="-127"/>
                <a:ea typeface="HY헤드라인M" pitchFamily="18" charset="-127"/>
              </a:rPr>
              <a:t>2018</a:t>
            </a:r>
            <a:r>
              <a:rPr lang="ko-KR" altLang="en-US" sz="2350" b="1" dirty="0" smtClean="0">
                <a:latin typeface="HY헤드라인M" pitchFamily="18" charset="-127"/>
                <a:ea typeface="HY헤드라인M" pitchFamily="18" charset="-127"/>
              </a:rPr>
              <a:t>년 감찰결과 이행실태 등 감사결과 처분요구사항 점검</a:t>
            </a:r>
            <a:endParaRPr lang="en-US" altLang="ko-KR" sz="235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78028" y="2132856"/>
            <a:ext cx="8783638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800" indent="-4572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264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[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계속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]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26.(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12. 24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의회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본회의장 및 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주요안건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행정사무감사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- 2019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년도 일반 및 특별회계 예산안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 추가경정예산안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등 일반안건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49919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86238" y="403870"/>
            <a:ext cx="8783638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14800" indent="-4572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12-12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찾아가는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무료법률상담실 운영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80" dirty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en-US" altLang="ko-KR" sz="2400" b="1" spc="-80" dirty="0" smtClean="0">
                <a:latin typeface="HY헤드라인M" pitchFamily="18" charset="-127"/>
                <a:ea typeface="HY헤드라인M" pitchFamily="18" charset="-127"/>
              </a:rPr>
              <a:t>. 18</a:t>
            </a:r>
            <a:r>
              <a:rPr lang="en-US" altLang="ko-KR" sz="2400" b="1" spc="-80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-8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8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80" dirty="0" smtClean="0">
                <a:latin typeface="HY헤드라인M" pitchFamily="18" charset="-127"/>
                <a:ea typeface="HY헤드라인M" pitchFamily="18" charset="-127"/>
              </a:rPr>
              <a:t>14:00 ~ 16:00 </a:t>
            </a:r>
            <a:r>
              <a:rPr lang="en-US" altLang="ko-KR" sz="2400" b="1" spc="-8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80" dirty="0" err="1" smtClean="0">
                <a:latin typeface="HY헤드라인M" pitchFamily="18" charset="-127"/>
                <a:ea typeface="HY헤드라인M" pitchFamily="18" charset="-127"/>
              </a:rPr>
              <a:t>황간면사무소</a:t>
            </a:r>
            <a:r>
              <a:rPr lang="ko-KR" altLang="en-US" sz="2400" b="1" spc="-8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8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80" dirty="0" smtClean="0">
                <a:latin typeface="HY헤드라인M" pitchFamily="18" charset="-127"/>
                <a:ea typeface="HY헤드라인M" pitchFamily="18" charset="-127"/>
              </a:rPr>
              <a:t>박정훈 고문변호사</a:t>
            </a:r>
            <a:endParaRPr lang="en-US" altLang="ko-KR" sz="2400" b="1" spc="-8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생활법률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민형사사건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법령해석 등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8661" y="2348880"/>
            <a:ext cx="9144000" cy="3501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14800" indent="-457200">
              <a:lnSpc>
                <a:spcPct val="20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이달의 중점 홍보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사항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군정 추진 우수부서 선정 홍보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지역신문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소식지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찾아가는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무료법률상담실 운영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지역신문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소식지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</a:pPr>
            <a:endParaRPr lang="ko-KR" altLang="en-US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>
              <a:lnSpc>
                <a:spcPct val="20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solidFill>
                <a:schemeClr val="bg2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solidFill>
                <a:schemeClr val="bg2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ko-KR" altLang="en-US" sz="2400" b="1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solidFill>
                <a:schemeClr val="bg2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15949806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80050</TotalTime>
  <Words>431</Words>
  <Application>Microsoft Office PowerPoint</Application>
  <PresentationFormat>화면 슬라이드 쇼(4:3)</PresentationFormat>
  <Paragraphs>100</Paragraphs>
  <Slides>7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13104</cp:revision>
  <cp:lastPrinted>2018-12-03T05:35:20Z</cp:lastPrinted>
  <dcterms:modified xsi:type="dcterms:W3CDTF">2019-02-27T02:44:27Z</dcterms:modified>
</cp:coreProperties>
</file>