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0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6" autoAdjust="0"/>
    <p:restoredTop sz="95373" autoAdjust="0"/>
  </p:normalViewPr>
  <p:slideViewPr>
    <p:cSldViewPr>
      <p:cViewPr varScale="1">
        <p:scale>
          <a:sx n="86" d="100"/>
          <a:sy n="86" d="100"/>
        </p:scale>
        <p:origin x="1638" y="84"/>
      </p:cViewPr>
      <p:guideLst>
        <p:guide orient="horz" pos="436"/>
        <p:guide pos="249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2024-01-12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1. 8. ~ 1. 14.)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2EFD1AAC-C122-4FFF-B6BA-4A8542D0E493}"/>
              </a:ext>
            </a:extLst>
          </p:cNvPr>
          <p:cNvSpPr/>
          <p:nvPr/>
        </p:nvSpPr>
        <p:spPr>
          <a:xfrm>
            <a:off x="-180528" y="3501008"/>
            <a:ext cx="9324528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주요업무 추진계획 보고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A9F5B7B-821D-4605-8895-D13599F10715}"/>
              </a:ext>
            </a:extLst>
          </p:cNvPr>
          <p:cNvSpPr/>
          <p:nvPr/>
        </p:nvSpPr>
        <p:spPr>
          <a:xfrm>
            <a:off x="-180528" y="1052736"/>
            <a:ext cx="9324528" cy="202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공약사업 추진상황 보고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공약사업 추진성과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문제점 및 향후계획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0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85589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1740080</TotalTime>
  <Words>86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26375</cp:revision>
  <cp:lastPrinted>2024-01-04T04:43:31Z</cp:lastPrinted>
  <dcterms:modified xsi:type="dcterms:W3CDTF">2024-01-11T23:33:14Z</dcterms:modified>
</cp:coreProperties>
</file>