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7982" r:id="rId3"/>
    <p:sldId id="7981" r:id="rId4"/>
    <p:sldId id="7979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8276" autoAdjust="0"/>
  </p:normalViewPr>
  <p:slideViewPr>
    <p:cSldViewPr>
      <p:cViewPr varScale="1">
        <p:scale>
          <a:sx n="114" d="100"/>
          <a:sy n="114" d="100"/>
        </p:scale>
        <p:origin x="-1614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2020-06-26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2020. 7. 1.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" t="22669" b="1785"/>
          <a:stretch/>
        </p:blipFill>
        <p:spPr>
          <a:xfrm>
            <a:off x="0" y="1"/>
            <a:ext cx="9143999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997481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8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95" y="188640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의회사무과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1844824"/>
            <a:ext cx="914469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정기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수시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01008"/>
            <a:ext cx="9144000" cy="151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후반기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원구성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8518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930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22424"/>
            <a:ext cx="9109075" cy="172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[8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상반기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군정추진실적 보고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청취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93096"/>
            <a:ext cx="9144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광업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제조업조사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13. ~ 8. 14. 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기간중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년말 기준 종사자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인 이상 관내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광제조업체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(19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방문면접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인터넷조사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병행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 출하액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57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결과 입력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7. 24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상황실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내검요원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조사결과 전산입력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내용점검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532192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85257</TotalTime>
  <Words>267</Words>
  <Application>Microsoft Office PowerPoint</Application>
  <PresentationFormat>화면 슬라이드 쇼(4:3)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13883</cp:revision>
  <cp:lastPrinted>2019-12-27T08:23:12Z</cp:lastPrinted>
  <dcterms:modified xsi:type="dcterms:W3CDTF">2020-06-26T01:38:31Z</dcterms:modified>
</cp:coreProperties>
</file>