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6. 6.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6. 12.)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515" y="260648"/>
            <a:ext cx="914400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인수지원 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설치 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인수위원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현판식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인수위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활동 개시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지역균형발전사업 추진상황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조강천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빙벽장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관광 명소화 사업 등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3~4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추진 중인 사업의 추진상황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전 부서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예산팀장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소비투자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집행실적 및 전망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대규모 투자사업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집중점검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046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73489</TotalTime>
  <Words>122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Arial</vt:lpstr>
      <vt:lpstr>Monotype Sorts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11586</cp:revision>
  <cp:lastPrinted>2022-06-03T05:25:03Z</cp:lastPrinted>
  <dcterms:modified xsi:type="dcterms:W3CDTF">2022-06-03T06:03:28Z</dcterms:modified>
</cp:coreProperties>
</file>