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6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263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26. ~ 10. 3.)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5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717" y="2132856"/>
            <a:ext cx="914400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주요사업 계획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신규사업 및 공약사업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현안사업 등  주요사업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76672"/>
            <a:ext cx="913056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9.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회 추가경정 예산안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3856" y="4155508"/>
            <a:ext cx="9148151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27. 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11:00~12:00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양산면사무소 대회의실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상담관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법무법인 우성 변호사 이세종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 </a:t>
            </a:r>
            <a:r>
              <a:rPr lang="en-US" altLang="ko-KR" sz="2400" b="1" kern="0" spc="-3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kern="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8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141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50</cp:revision>
  <cp:lastPrinted>2022-09-22T05:34:36Z</cp:lastPrinted>
  <dcterms:created xsi:type="dcterms:W3CDTF">2017-06-29T05:48:20Z</dcterms:created>
  <dcterms:modified xsi:type="dcterms:W3CDTF">2022-09-23T06:47:08Z</dcterms:modified>
</cp:coreProperties>
</file>