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598" r:id="rId2"/>
    <p:sldId id="6599" r:id="rId3"/>
    <p:sldId id="660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CCECFF"/>
    <a:srgbClr val="05AB0D"/>
    <a:srgbClr val="D0D8E8"/>
    <a:srgbClr val="4F81BD"/>
    <a:srgbClr val="C9E2F9"/>
    <a:srgbClr val="0000FF"/>
    <a:srgbClr val="009900"/>
    <a:srgbClr val="3A3AB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22" autoAdjust="0"/>
    <p:restoredTop sz="96391" autoAdjust="0"/>
  </p:normalViewPr>
  <p:slideViewPr>
    <p:cSldViewPr>
      <p:cViewPr varScale="1">
        <p:scale>
          <a:sx n="100" d="100"/>
          <a:sy n="100" d="100"/>
        </p:scale>
        <p:origin x="528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2769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2022-07-03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2022. 7. 1.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86341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88640"/>
            <a:ext cx="914558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2/4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지역균형발전사업 현장점검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13:30 ~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도마령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균형발전과 과장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3·4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단계 사업 추진상황 및 문제점 파악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1588" y="3681834"/>
            <a:ext cx="914558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8-3. 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추진상황 보고회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정량 지표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정성지표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요약서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추진상황 보고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-1588" y="2051150"/>
            <a:ext cx="914558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신규사업</a:t>
            </a:r>
            <a:r>
              <a:rPr lang="en-US" altLang="ko-KR" sz="28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발굴 보고회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국도비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확보를 위한 신규사업 발굴 보고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-1588" y="5517232"/>
            <a:ext cx="9145588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8-4.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편성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예산안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e-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호조 입력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실무심의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123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588" y="116632"/>
            <a:ext cx="914558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 및 개원식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임시회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7. 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15:30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개원식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영동군의회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의장단 선출 및 개원식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1588" y="3342130"/>
            <a:ext cx="914558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7. 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상반기 군정추진실적 보고 청취 및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1729381"/>
            <a:ext cx="914558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규제개혁위원회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규제입증책임제 추진과제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심의안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규제발굴과제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심의안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969307"/>
            <a:ext cx="9145588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지방소멸대응기금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투자계획서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대면평가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7.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15:30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지방재정회관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서울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행정복지국장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투자계획 발표 및 질의응답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096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91225</TotalTime>
  <Words>271</Words>
  <Application>Microsoft Office PowerPoint</Application>
  <PresentationFormat>화면 슬라이드 쇼(4:3)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15410</cp:revision>
  <cp:lastPrinted>2022-02-24T04:50:58Z</cp:lastPrinted>
  <dcterms:modified xsi:type="dcterms:W3CDTF">2022-07-03T06:30:11Z</dcterms:modified>
</cp:coreProperties>
</file>