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5918" r:id="rId4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5. 22. ~ 5. 28.)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3D2759-26BC-4C60-93C9-A12D85C4F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92" y="2364666"/>
            <a:ext cx="9144000" cy="156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2023. 4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9206101-1328-4502-8E23-2F849857F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6" y="657528"/>
            <a:ext cx="9144000" cy="1454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영동군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인구감소지역대응위원회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인구감소지역대응위원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기본계획 및 시행계획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0F5C570-44D6-421E-ACEA-C7934685F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" y="4421098"/>
            <a:ext cx="9144000" cy="143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균형발전사업 우수사례 후보 현장조사 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22.(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13:30 / 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복합문화예술회관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국가균형위 평가위원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힐링광장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조성 사업 우수사례 발표 및 현장방문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79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A1E55A3-AF3C-4B1E-BFD9-2EAB9841A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1D1A4F8-8C15-4E02-A782-CCD5DD9CD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1" y="5408467"/>
            <a:ext cx="9144000" cy="104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다자녀가족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 및 출산장려 홍보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26.(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영동희망복지박람회장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96F95C0-AD58-4C7F-BA82-33D4C9310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1950"/>
            <a:ext cx="9144000" cy="15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조직개편에 따른 사무실 배치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예비비사용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계획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D071FFC-6181-4F3B-9EAA-AA71993FC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93" y="3717336"/>
            <a:ext cx="914400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양강면사무소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이세종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변호사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법령해석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29132BA-8853-41D1-8CA4-787AD499A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9" y="368992"/>
            <a:ext cx="9144000" cy="202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군정조정위원회 및 조례규칙심의회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학대피해 아동쉼터 민간위탁 동의안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600" spc="-150" dirty="0">
                <a:latin typeface="HY헤드라인M" pitchFamily="18" charset="-127"/>
                <a:ea typeface="HY헤드라인M" pitchFamily="18" charset="-127"/>
              </a:rPr>
              <a:t>영동군 출산 및 양육 지원에 관한 조례 </a:t>
            </a:r>
            <a:r>
              <a:rPr lang="ko-KR" altLang="en-US" sz="2400" b="1" kern="600" spc="-150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400" b="1" kern="600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600" spc="-15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600" spc="-15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4148</TotalTime>
  <Words>227</Words>
  <Application>Microsoft Office PowerPoint</Application>
  <PresentationFormat>화면 슬라이드 쇼(4:3)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206</cp:revision>
  <cp:lastPrinted>2023-05-18T05:23:30Z</cp:lastPrinted>
  <dcterms:created xsi:type="dcterms:W3CDTF">2017-06-29T05:48:20Z</dcterms:created>
  <dcterms:modified xsi:type="dcterms:W3CDTF">2023-05-18T06:14:14Z</dcterms:modified>
</cp:coreProperties>
</file>