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65" d="100"/>
          <a:sy n="65" d="100"/>
        </p:scale>
        <p:origin x="96" y="5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클릭하여 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1325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51661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0757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3173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24860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93046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951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684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2722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502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2531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366E0-441A-4982-8DFD-73C79F459569}" type="datetimeFigureOut">
              <a:rPr lang="ko-KR" altLang="en-US" smtClean="0"/>
              <a:t>2023-07-28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45730-DB06-48FE-A3F7-F72948514AE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65038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3" name="Rectangle 4"/>
          <p:cNvSpPr>
            <a:spLocks noChangeArrowheads="1"/>
          </p:cNvSpPr>
          <p:nvPr/>
        </p:nvSpPr>
        <p:spPr bwMode="auto">
          <a:xfrm>
            <a:off x="3215680" y="2204864"/>
            <a:ext cx="5328592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ko-KR" altLang="en-US" sz="65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기획감사과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60000"/>
              </a:lnSpc>
              <a:spcBef>
                <a:spcPct val="20000"/>
              </a:spcBef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56681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520519" y="2492896"/>
            <a:ext cx="9144000" cy="73866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endParaRPr lang="en-US" altLang="ko-KR" sz="2400" b="1" kern="0" spc="-10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524000" y="260649"/>
            <a:ext cx="9144000" cy="18466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1.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영동군 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SNS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홍보단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팸투어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접수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8. 4.(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금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18:00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까지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제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기 영동군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SNS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홍보단원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40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여명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박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2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일 관내 </a:t>
            </a:r>
            <a:r>
              <a:rPr lang="ko-KR" altLang="en-US" sz="2400" b="1" dirty="0" err="1">
                <a:latin typeface="HY헤드라인M" panose="02030600000101010101" pitchFamily="18" charset="-127"/>
                <a:ea typeface="HY헤드라인M" panose="02030600000101010101" pitchFamily="18" charset="-127"/>
              </a:rPr>
              <a:t>팸투어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계획서 접수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520519" y="5157192"/>
            <a:ext cx="9144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손해배상 관련 변론기일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  <a:defRPr/>
            </a:pP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8. 3.(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목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)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13:30 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박정훈 변호사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1775520" y="2492897"/>
            <a:ext cx="849694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조정 및 실무심의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8. 2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까지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cs typeface="굴림" pitchFamily="50" charset="-127"/>
            </a:endParaRP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보고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결재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. 21.(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 </a:t>
            </a:r>
          </a:p>
          <a:p>
            <a:pPr marL="6480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예산안 의회 제출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: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8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. 28.(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  <a:cs typeface="굴림" pitchFamily="50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273762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101</Words>
  <Application>Microsoft Office PowerPoint</Application>
  <PresentationFormat>와이드스크린</PresentationFormat>
  <Paragraphs>12</Paragraphs>
  <Slides>2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9" baseType="lpstr">
      <vt:lpstr>HY헤드라인M</vt:lpstr>
      <vt:lpstr>굴림</vt:lpstr>
      <vt:lpstr>맑은 고딕</vt:lpstr>
      <vt:lpstr>Arial</vt:lpstr>
      <vt:lpstr>Symbol</vt:lpstr>
      <vt:lpstr>Wingdings</vt:lpstr>
      <vt:lpstr>Office 테마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</cp:revision>
  <dcterms:created xsi:type="dcterms:W3CDTF">2023-07-28T05:54:57Z</dcterms:created>
  <dcterms:modified xsi:type="dcterms:W3CDTF">2023-07-28T05:55:15Z</dcterms:modified>
</cp:coreProperties>
</file>