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7" r:id="rId2"/>
    <p:sldId id="907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9900"/>
    <a:srgbClr val="0000FF"/>
    <a:srgbClr val="00B036"/>
    <a:srgbClr val="00CC00"/>
    <a:srgbClr val="F59D1B"/>
    <a:srgbClr val="0000CC"/>
    <a:srgbClr val="FFFF00"/>
    <a:srgbClr val="3399FF"/>
    <a:srgbClr val="87EB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5" autoAdjust="0"/>
    <p:restoredTop sz="96391" autoAdjust="0"/>
  </p:normalViewPr>
  <p:slideViewPr>
    <p:cSldViewPr>
      <p:cViewPr varScale="1">
        <p:scale>
          <a:sx n="90" d="100"/>
          <a:sy n="90" d="100"/>
        </p:scale>
        <p:origin x="1578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2023-08-25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217897-CCDF-4CC8-B252-A6DFF7C64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3356992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(2023. 8. 28. ~ 9. 3.)</a:t>
            </a:r>
          </a:p>
        </p:txBody>
      </p:sp>
    </p:spTree>
    <p:extLst>
      <p:ext uri="{BB962C8B-B14F-4D97-AF65-F5344CB8AC3E}">
        <p14:creationId xmlns:p14="http://schemas.microsoft.com/office/powerpoint/2010/main" val="277277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060848"/>
            <a:ext cx="9144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공직자윤리위원회 개최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위원장 이철호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정기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수시 재산등록사항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(213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심사 의결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94D25E2-D92E-4A37-A958-AC9D5DDE4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3" y="33265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신규시책발굴보고회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쿨링로드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쿨링포그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시스템 설치건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A6D1DA6-B928-4D10-9EF0-F5DDEFE58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89040"/>
            <a:ext cx="9144000" cy="2410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양산면사무소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법률사무소 세광 변호사 명지성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654838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1733745</TotalTime>
  <Words>107</Words>
  <Application>Microsoft Office PowerPoint</Application>
  <PresentationFormat>화면 슬라이드 쇼(4:3)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25842</cp:revision>
  <cp:lastPrinted>2023-08-24T23:24:58Z</cp:lastPrinted>
  <dcterms:modified xsi:type="dcterms:W3CDTF">2023-08-24T23:25:02Z</dcterms:modified>
</cp:coreProperties>
</file>