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87741" r:id="rId1"/>
  </p:sldMasterIdLst>
  <p:notesMasterIdLst>
    <p:notesMasterId r:id="rId5"/>
  </p:notesMasterIdLst>
  <p:handoutMasterIdLst>
    <p:handoutMasterId r:id="rId6"/>
  </p:handoutMasterIdLst>
  <p:sldIdLst>
    <p:sldId id="5951" r:id="rId2"/>
    <p:sldId id="6929" r:id="rId3"/>
    <p:sldId id="6950" r:id="rId4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0">
          <p15:clr>
            <a:srgbClr val="A4A3A4"/>
          </p15:clr>
        </p15:guide>
        <p15:guide id="2" pos="2143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9900"/>
    <a:srgbClr val="05AB0D"/>
    <a:srgbClr val="0000CC"/>
    <a:srgbClr val="00B036"/>
    <a:srgbClr val="FFFF00"/>
    <a:srgbClr val="3399FF"/>
    <a:srgbClr val="87EB23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C2FFA5D-87B4-456A-9821-1D502468CF0F}" styleName="테마 스타일 1 - 강조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7893" autoAdjust="0"/>
    <p:restoredTop sz="93481" autoAdjust="0"/>
  </p:normalViewPr>
  <p:slideViewPr>
    <p:cSldViewPr>
      <p:cViewPr varScale="1">
        <p:scale>
          <a:sx n="107" d="100"/>
          <a:sy n="107" d="100"/>
        </p:scale>
        <p:origin x="2178" y="114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0"/>
        <p:guide pos="214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94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940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69F67CB-659C-4309-B2A8-866E5C38A3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5920022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94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676" y="4721225"/>
            <a:ext cx="4993851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940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6DECF0-2C66-40E0-8FE2-BBB1406BE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61122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 txBox="1">
            <a:spLocks noGrp="1" noChangeArrowheads="1"/>
          </p:cNvSpPr>
          <p:nvPr/>
        </p:nvSpPr>
        <p:spPr bwMode="auto">
          <a:xfrm>
            <a:off x="3857626" y="944404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32" tIns="45403" rIns="90832" bIns="45403" anchor="b"/>
          <a:lstStyle/>
          <a:p>
            <a:pPr algn="r" defTabSz="880885">
              <a:lnSpc>
                <a:spcPct val="150000"/>
              </a:lnSpc>
              <a:buClr>
                <a:srgbClr val="FFFF00"/>
              </a:buClr>
              <a:buSzPct val="60000"/>
            </a:pPr>
            <a:fld id="{13365BBE-89A5-4806-967C-F67D7B24D511}" type="slidenum">
              <a:rPr lang="en-US" altLang="ko-KR" sz="1200" b="1">
                <a:solidFill>
                  <a:srgbClr val="000000"/>
                </a:solidFill>
                <a:latin typeface="Times New Roman" pitchFamily="18" charset="0"/>
                <a:ea typeface="굴림" pitchFamily="50" charset="-127"/>
                <a:sym typeface="Symbol" pitchFamily="18" charset="2"/>
              </a:rPr>
              <a:pPr algn="r" defTabSz="880885">
                <a:lnSpc>
                  <a:spcPct val="150000"/>
                </a:lnSpc>
                <a:buClr>
                  <a:srgbClr val="FFFF00"/>
                </a:buClr>
                <a:buSzPct val="60000"/>
              </a:pPr>
              <a:t>1</a:t>
            </a:fld>
            <a:endParaRPr lang="en-US" altLang="ko-KR" sz="1200" b="1" dirty="0">
              <a:solidFill>
                <a:srgbClr val="000000"/>
              </a:solidFill>
              <a:latin typeface="Times New Roman" pitchFamily="18" charset="0"/>
              <a:ea typeface="굴림" pitchFamily="50" charset="-127"/>
              <a:sym typeface="Symbol" pitchFamily="18" charset="2"/>
            </a:endParaRPr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627" y="4721225"/>
            <a:ext cx="5441950" cy="4471988"/>
          </a:xfrm>
          <a:noFill/>
          <a:ln/>
        </p:spPr>
        <p:txBody>
          <a:bodyPr lIns="90823" tIns="45398" rIns="90823" bIns="45398"/>
          <a:lstStyle/>
          <a:p>
            <a:endParaRPr lang="en-US" altLang="ko-KR" sz="1800" dirty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7856697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C966E-3D64-47BC-A63D-0AF0633FC9F4}" type="datetimeFigureOut">
              <a:rPr lang="ko-KR" altLang="en-US"/>
              <a:pPr>
                <a:defRPr/>
              </a:pPr>
              <a:t>2021-09-10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A8BC3-0C3A-461D-A4B3-0CD536C9397F}" type="datetimeFigureOut">
              <a:rPr lang="ko-KR" altLang="en-US"/>
              <a:pPr>
                <a:defRPr/>
              </a:pPr>
              <a:t>2021-09-10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16D0DB-53FA-4913-8784-83989C897EFC}" type="datetimeFigureOut">
              <a:rPr lang="ko-KR" altLang="en-US"/>
              <a:pPr>
                <a:defRPr/>
              </a:pPr>
              <a:t>2021-09-10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125B6-FAAF-47AB-BCCC-5FA301A3E56E}" type="datetimeFigureOut">
              <a:rPr lang="ko-KR" altLang="en-US"/>
              <a:pPr>
                <a:defRPr/>
              </a:pPr>
              <a:t>2021-09-10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6427F7-04D6-45A1-9120-246A2D743671}" type="datetimeFigureOut">
              <a:rPr lang="ko-KR" altLang="en-US"/>
              <a:pPr>
                <a:defRPr/>
              </a:pPr>
              <a:t>2021-09-10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3449B-9A91-4985-A642-5928A7813A6F}" type="datetimeFigureOut">
              <a:rPr lang="ko-KR" altLang="en-US"/>
              <a:pPr>
                <a:defRPr/>
              </a:pPr>
              <a:t>2021-09-10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783C6-A272-4525-8A43-004105669E55}" type="datetimeFigureOut">
              <a:rPr lang="ko-KR" altLang="en-US"/>
              <a:pPr>
                <a:defRPr/>
              </a:pPr>
              <a:t>2021-09-10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79573B-7C87-4B27-BC49-1D89C917A217}" type="datetimeFigureOut">
              <a:rPr lang="ko-KR" altLang="en-US"/>
              <a:pPr>
                <a:defRPr/>
              </a:pPr>
              <a:t>2021-09-10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824DA6-9094-4140-9BEB-7CADA31D0DA9}" type="datetimeFigureOut">
              <a:rPr lang="ko-KR" altLang="en-US"/>
              <a:pPr>
                <a:defRPr/>
              </a:pPr>
              <a:t>2021-09-10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B49554-C5DE-477D-A86C-80B399FB3E63}" type="datetimeFigureOut">
              <a:rPr lang="ko-KR" altLang="en-US"/>
              <a:pPr>
                <a:defRPr/>
              </a:pPr>
              <a:t>2021-09-10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DC616-3976-4CB5-9F41-41C7602BD7BC}" type="datetimeFigureOut">
              <a:rPr lang="ko-KR" altLang="en-US"/>
              <a:pPr>
                <a:defRPr/>
              </a:pPr>
              <a:t>2021-09-10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193" r:id="rId1"/>
    <p:sldLayoutId id="2147589194" r:id="rId2"/>
    <p:sldLayoutId id="2147589195" r:id="rId3"/>
    <p:sldLayoutId id="2147589196" r:id="rId4"/>
    <p:sldLayoutId id="2147589197" r:id="rId5"/>
    <p:sldLayoutId id="2147589198" r:id="rId6"/>
    <p:sldLayoutId id="2147589199" r:id="rId7"/>
    <p:sldLayoutId id="2147589200" r:id="rId8"/>
    <p:sldLayoutId id="2147589201" r:id="rId9"/>
    <p:sldLayoutId id="2147589202" r:id="rId10"/>
    <p:sldLayoutId id="2147589203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5" descr="가우시안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20568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/>
              <a:buNone/>
              <a:defRPr/>
            </a:pPr>
            <a:endParaRPr lang="ko-KR" altLang="en-US" sz="2000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1691680" y="2204864"/>
            <a:ext cx="5328592" cy="12241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기획감사관</a:t>
            </a:r>
            <a:r>
              <a:rPr lang="en-US" altLang="ko-KR" sz="66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</a:p>
          <a:p>
            <a:pPr marL="1169988" lvl="1" indent="-457200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endParaRPr lang="ko-KR" altLang="en-US" sz="6500" b="1" dirty="0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-1" y="2636912"/>
            <a:ext cx="8893175" cy="11521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endParaRPr lang="en-US" altLang="ko-KR" sz="300" b="1" dirty="0">
              <a:solidFill>
                <a:srgbClr val="FFFFFF"/>
              </a:solidFill>
              <a:latin typeface="굴림" charset="-127"/>
              <a:sym typeface="Symbol" pitchFamily="18" charset="2"/>
            </a:endParaRPr>
          </a:p>
          <a:p>
            <a:pPr marL="533400" indent="-533400">
              <a:lnSpc>
                <a:spcPct val="13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6-2.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신규사업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시책 발굴 보고회</a:t>
            </a:r>
            <a:endParaRPr lang="ko-KR" altLang="en-US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9. 13.(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08:20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상황실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관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단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과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소장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7463" y="764704"/>
            <a:ext cx="9144000" cy="1584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 eaLnBrk="1" latinLnBrk="1" hangingPunct="1">
              <a:lnSpc>
                <a:spcPct val="13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6-1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2021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하반기 규제개선 과제 발굴 보고회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eaLnBrk="1" latinLnBrk="1" hangingPunct="1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9. 13.(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08:20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상황실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부군수 외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23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eaLnBrk="1" latinLnBrk="1" hangingPunct="1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규제개선 과제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발표</a:t>
            </a:r>
            <a:r>
              <a:rPr lang="en-US" altLang="ko-KR" sz="24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17463" y="4221088"/>
            <a:ext cx="9096298" cy="20162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 eaLnBrk="1" latinLnBrk="1" hangingPunct="1">
              <a:lnSpc>
                <a:spcPct val="13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6-3.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제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295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회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영동군의회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임시회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eaLnBrk="1" latinLnBrk="1" hangingPunct="1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9. 13.(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10:00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위원회 회의실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조례심사특별위원회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eaLnBrk="1" latinLnBrk="1" hangingPunct="1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9. 14.(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10:00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위원회 회의실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행정사무조사특별위원회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eaLnBrk="1" latinLnBrk="1" hangingPunct="1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9. 15.(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10:00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본회의장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2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차 본회의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예산 의결 등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5261670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7463" y="4725144"/>
            <a:ext cx="9144000" cy="1268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 eaLnBrk="1" latinLnBrk="1" hangingPunct="1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6-6.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의원간담회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eaLnBrk="1" latinLnBrk="1" hangingPunct="1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9. 16.(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위원회 회의실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eaLnBrk="1" latinLnBrk="1" hangingPunct="1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안 건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</a:t>
            </a:r>
            <a:r>
              <a:rPr lang="ko-KR" altLang="en-US" sz="2200" b="1" spc="-360" dirty="0" smtClean="0">
                <a:latin typeface="HY헤드라인M" pitchFamily="18" charset="-127"/>
                <a:ea typeface="HY헤드라인M" pitchFamily="18" charset="-127"/>
              </a:rPr>
              <a:t>「</a:t>
            </a:r>
            <a:r>
              <a:rPr lang="ko-KR" altLang="en-US" sz="2200" b="1" spc="-360" dirty="0">
                <a:latin typeface="HY헤드라인M" pitchFamily="18" charset="-127"/>
                <a:ea typeface="HY헤드라인M" pitchFamily="18" charset="-127"/>
              </a:rPr>
              <a:t>영동군 공직자윤리위원회 구성과 운영에 관한 </a:t>
            </a:r>
            <a:r>
              <a:rPr lang="ko-KR" altLang="en-US" sz="2200" b="1" spc="-360" dirty="0" err="1">
                <a:latin typeface="HY헤드라인M" pitchFamily="18" charset="-127"/>
                <a:ea typeface="HY헤드라인M" pitchFamily="18" charset="-127"/>
              </a:rPr>
              <a:t>조례」일부개정</a:t>
            </a:r>
            <a:r>
              <a:rPr lang="ko-KR" altLang="en-US" sz="2200" b="1" spc="-360" dirty="0">
                <a:latin typeface="HY헤드라인M" pitchFamily="18" charset="-127"/>
                <a:ea typeface="HY헤드라인M" pitchFamily="18" charset="-127"/>
              </a:rPr>
              <a:t> 외 </a:t>
            </a:r>
            <a:r>
              <a:rPr lang="en-US" altLang="ko-KR" sz="2200" b="1" spc="-360" dirty="0">
                <a:latin typeface="HY헤드라인M" pitchFamily="18" charset="-127"/>
                <a:ea typeface="HY헤드라인M" pitchFamily="18" charset="-127"/>
              </a:rPr>
              <a:t>14</a:t>
            </a:r>
            <a:r>
              <a:rPr lang="ko-KR" altLang="en-US" sz="2200" b="1" spc="-360" dirty="0">
                <a:latin typeface="HY헤드라인M" pitchFamily="18" charset="-127"/>
                <a:ea typeface="HY헤드라인M" pitchFamily="18" charset="-127"/>
              </a:rPr>
              <a:t>건</a:t>
            </a:r>
            <a:endParaRPr lang="en-US" altLang="ko-KR" sz="2200" b="1" spc="-36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eaLnBrk="1" latinLnBrk="1" hangingPunct="1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b="1" dirty="0">
              <a:latin typeface="HY헤드라인M" pitchFamily="18" charset="-127"/>
              <a:ea typeface="HY헤드라인M" pitchFamily="18" charset="-127"/>
            </a:endParaRPr>
          </a:p>
          <a:p>
            <a:pPr marL="533400" indent="-533400" eaLnBrk="1" latinLnBrk="1" hangingPunct="1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eaLnBrk="1" latinLnBrk="1" hangingPunct="1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eaLnBrk="1" latinLnBrk="1" hangingPunct="1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b="1" dirty="0">
              <a:latin typeface="HY헤드라인M" pitchFamily="18" charset="-127"/>
              <a:ea typeface="HY헤드라인M" pitchFamily="18" charset="-127"/>
            </a:endParaRPr>
          </a:p>
          <a:p>
            <a:pPr marL="533400" indent="-533400" eaLnBrk="1" latinLnBrk="1" hangingPunct="1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0" y="4629150"/>
            <a:ext cx="9144000" cy="167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eaLnBrk="1" fontAlgn="auto" latinLnBrk="1" hangingPunct="1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 eaLnBrk="1" latinLnBrk="1" hangingPunct="1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2636763"/>
            <a:ext cx="8640639" cy="1584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endParaRPr lang="en-US" altLang="ko-KR" sz="300" b="1" dirty="0">
              <a:solidFill>
                <a:srgbClr val="FFFFFF"/>
              </a:solidFill>
              <a:latin typeface="굴림" charset="-127"/>
              <a:sym typeface="Symbol" pitchFamily="18" charset="2"/>
            </a:endParaRPr>
          </a:p>
          <a:p>
            <a:pPr marL="533400" indent="-533400">
              <a:lnSpc>
                <a:spcPct val="13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6-5. 2021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제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회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도민감사관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영상회의</a:t>
            </a: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9. 13.(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14:00 /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영상회의실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도민감사관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한천심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외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제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9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기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도민감사관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구성 및 역할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감사 운영 일정 등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-1" y="1138362"/>
            <a:ext cx="9251505" cy="10665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 eaLnBrk="1" latinLnBrk="1" hangingPunct="1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6-4. 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2021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상반기 영동군 적극행정 우수공무원 시상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eaLnBrk="1" latinLnBrk="1" hangingPunct="1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9. 13.(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10:40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군수님실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수상자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6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924093384"/>
      </p:ext>
    </p:extLst>
  </p:cSld>
  <p:clrMapOvr>
    <a:masterClrMapping/>
  </p:clrMapOvr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1689196</TotalTime>
  <Words>196</Words>
  <Application>Microsoft Office PowerPoint</Application>
  <PresentationFormat>화면 슬라이드 쇼(4:3)</PresentationFormat>
  <Paragraphs>26</Paragraphs>
  <Slides>3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10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3</vt:i4>
      </vt:variant>
    </vt:vector>
  </HeadingPairs>
  <TitlesOfParts>
    <vt:vector size="14" baseType="lpstr">
      <vt:lpstr>HY견고딕</vt:lpstr>
      <vt:lpstr>HY헤드라인M</vt:lpstr>
      <vt:lpstr>Monotype Sorts</vt:lpstr>
      <vt:lpstr>굴림</vt:lpstr>
      <vt:lpstr>굴림체</vt:lpstr>
      <vt:lpstr>맑은 고딕</vt:lpstr>
      <vt:lpstr>Arial</vt:lpstr>
      <vt:lpstr>Symbol</vt:lpstr>
      <vt:lpstr>Times New Roman</vt:lpstr>
      <vt:lpstr>Wingdings</vt:lpstr>
      <vt:lpstr>6_Office 테마</vt:lpstr>
      <vt:lpstr>PowerPoint 프레젠테이션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19342</cp:revision>
  <cp:lastPrinted>2021-09-09T08:51:38Z</cp:lastPrinted>
  <dcterms:modified xsi:type="dcterms:W3CDTF">2021-09-10T01:30:49Z</dcterms:modified>
</cp:coreProperties>
</file>