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37" r:id="rId2"/>
    <p:sldId id="906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9900"/>
    <a:srgbClr val="0000FF"/>
    <a:srgbClr val="F59D1B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85" autoAdjust="0"/>
    <p:restoredTop sz="96391" autoAdjust="0"/>
  </p:normalViewPr>
  <p:slideViewPr>
    <p:cSldViewPr>
      <p:cViewPr varScale="1">
        <p:scale>
          <a:sx n="75" d="100"/>
          <a:sy n="75" d="100"/>
        </p:scale>
        <p:origin x="1230" y="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2157412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1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( 2023. 7. 1. ~ 7. 31.)</a:t>
            </a:r>
          </a:p>
        </p:txBody>
      </p:sp>
    </p:spTree>
    <p:extLst>
      <p:ext uri="{BB962C8B-B14F-4D97-AF65-F5344CB8AC3E}">
        <p14:creationId xmlns:p14="http://schemas.microsoft.com/office/powerpoint/2010/main" val="105962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B7F4BB4D-0576-491D-89C5-64259F311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6" y="1584567"/>
            <a:ext cx="9144000" cy="1041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의원간담회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, 7. 27.(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1B791C5-49EB-4842-947F-06FFF431A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0" y="2627172"/>
            <a:ext cx="9144000" cy="1041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2024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(23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정성지표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담당자 교육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09:30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팀장 및 담당자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5C50F83-6D66-45B3-87B4-014C7A893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" y="110746"/>
            <a:ext cx="9144000" cy="145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찾아가는 사전 컨설팅 감사  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道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감사관실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사전 컨설팅 감사 출장 상담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72489C0-E51F-4A01-AB75-B89BCA009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0" y="3744562"/>
            <a:ext cx="9144000" cy="1449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2023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년도 상반기 군정추진실적 보고 및 일반안건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98CE8BE4-9258-4C43-93A0-FBEF9A6D9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0" y="5235474"/>
            <a:ext cx="9144000" cy="1449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~ 12:00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학산면사무소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이세종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변호사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760747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1709056</TotalTime>
  <Words>169</Words>
  <Application>Microsoft Office PowerPoint</Application>
  <PresentationFormat>화면 슬라이드 쇼(4:3)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22557</cp:revision>
  <cp:lastPrinted>2023-06-29T10:44:24Z</cp:lastPrinted>
  <dcterms:modified xsi:type="dcterms:W3CDTF">2023-06-30T12:29:14Z</dcterms:modified>
</cp:coreProperties>
</file>