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9196" r:id="rId2"/>
    <p:sldId id="9198" r:id="rId3"/>
    <p:sldId id="9197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ner" initials="o" lastIdx="1" clrIdx="0">
    <p:extLst>
      <p:ext uri="{19B8F6BF-5375-455C-9EA6-DF929625EA0E}">
        <p15:presenceInfo xmlns:p15="http://schemas.microsoft.com/office/powerpoint/2012/main" userId="ow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6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800" y="114"/>
      </p:cViewPr>
      <p:guideLst>
        <p:guide orient="horz" pos="436"/>
        <p:guide pos="295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2024-07-26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Rectangle 3">
            <a:extLst>
              <a:ext uri="{FF2B5EF4-FFF2-40B4-BE49-F238E27FC236}">
                <a16:creationId xmlns:a16="http://schemas.microsoft.com/office/drawing/2014/main" id="{B0AD0135-5B4D-48F2-8F86-8AB1A0D98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48680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4DCDDFED-2A99-4953-BD40-50039DA5D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504" y="5157192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신규시책 보고회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5508533B-DFB7-4AFE-9619-492DB291A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13285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용화면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 감사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감사팀장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실무지원단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포함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2021. 2. ~ 2024. 6.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까지 추진한 업무 전반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D138D944-F9F1-49D5-A92D-A43B8B90A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504" y="3673405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영동군 </a:t>
            </a:r>
            <a:r>
              <a:rPr lang="en-US" altLang="ko-KR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발대식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와인터널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이벤트홀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 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※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군수님 하실 일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인사말씀 및 기념촬영</a:t>
            </a:r>
            <a:endParaRPr lang="en-US" altLang="ko-KR" sz="20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8877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1" name="Rectangle 3">
            <a:extLst>
              <a:ext uri="{FF2B5EF4-FFF2-40B4-BE49-F238E27FC236}">
                <a16:creationId xmlns:a16="http://schemas.microsoft.com/office/drawing/2014/main" id="{B928C27F-467F-4CC5-A183-F5C95E6B0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48680"/>
            <a:ext cx="925252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sz="1000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</a:t>
            </a:r>
            <a:r>
              <a:rPr lang="en-US" altLang="ko-KR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하계 휴가철 및 을지연습 훈련기간 공직기강 확립 감찰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8. 8.(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8. 22.(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 부서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감사팀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서무팀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합동감찰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A33A63F-0D47-470C-9176-03C53808D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70080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군민자문단 역량강화 워크숍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전남 신안군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군민자문단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 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정책간담회 및 비전 공유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특강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021EA3EB-268B-4150-BEE2-6C29C03B3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429000"/>
            <a:ext cx="91440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군정조정위원회 및 조례규칙심의회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613E816A-C19E-449C-8F29-9EA0ED193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65313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양산면사무소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박정훈 변호사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9884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5F9D496B-9ADC-414B-8B3A-605F68202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780928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326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주요사업장 행정사무조사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D15B4DBF-935D-4647-8745-D2C786592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76470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en-US" altLang="ko-KR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영동포도축제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축제 행사장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영동포도축제 및 관내 여행지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2426773A-8B8A-43EC-991C-D094B7B66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581128"/>
            <a:ext cx="925252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지방보조금관리위원회 심의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회계연도 지방보조사업 및 행사성사업 평가결과 심의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2695573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1742614</TotalTime>
  <Words>341</Words>
  <Application>Microsoft Office PowerPoint</Application>
  <PresentationFormat>화면 슬라이드 쇼(4:3)</PresentationFormat>
  <Paragraphs>42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26448</cp:revision>
  <cp:lastPrinted>2024-07-25T01:42:45Z</cp:lastPrinted>
  <dcterms:modified xsi:type="dcterms:W3CDTF">2024-07-26T01:02:55Z</dcterms:modified>
</cp:coreProperties>
</file>