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5952" r:id="rId3"/>
    <p:sldId id="595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59" autoAdjust="0"/>
    <p:restoredTop sz="94296" autoAdjust="0"/>
  </p:normalViewPr>
  <p:slideViewPr>
    <p:cSldViewPr>
      <p:cViewPr varScale="1">
        <p:scale>
          <a:sx n="108" d="100"/>
          <a:sy n="108" d="100"/>
        </p:scale>
        <p:origin x="212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356843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안전진단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내진보강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건설현장안전 특정감사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감사관실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시설물 안전진단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내진보강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적정성 감사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현장점검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463" y="1844824"/>
            <a:ext cx="9144000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예결특위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본예산안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기금운용계획안 심사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085184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7-4. 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 현장 점검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재정지원팀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신속집행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추진상황 점검 및 애로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건의사항 청취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88640"/>
            <a:ext cx="9313863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7-1.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 주도형 지역균형 뉴딜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우수사업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공모 최종심사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온라인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(Zoom) PPT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기획정책팀장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대상사업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스마트 횡단보도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안전계도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시스템 구축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6380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4653136"/>
            <a:ext cx="9107488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군정자문단 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힐링사업소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자문단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공약사업 변경 심의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234" y="2564904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7-6.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도민감사관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역량강화 워크숍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12. 10.(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~15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청남대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도민감사관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한천심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도민감사관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운영 및 소통 활성화를 위한 논의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0728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7-5. 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지방재정 집행 점검 영상회의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온나라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PC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기획감사관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624689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1691456</TotalTime>
  <Words>222</Words>
  <Application>Microsoft Office PowerPoint</Application>
  <PresentationFormat>화면 슬라이드 쇼(4:3)</PresentationFormat>
  <Paragraphs>25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20118</cp:revision>
  <cp:lastPrinted>2021-12-02T08:15:32Z</cp:lastPrinted>
  <dcterms:modified xsi:type="dcterms:W3CDTF">2021-12-02T09:03:27Z</dcterms:modified>
</cp:coreProperties>
</file>