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587741" r:id="rId1"/>
  </p:sldMasterIdLst>
  <p:notesMasterIdLst>
    <p:notesMasterId r:id="rId6"/>
  </p:notesMasterIdLst>
  <p:handoutMasterIdLst>
    <p:handoutMasterId r:id="rId7"/>
  </p:handoutMasterIdLst>
  <p:sldIdLst>
    <p:sldId id="6595" r:id="rId2"/>
    <p:sldId id="8063" r:id="rId3"/>
    <p:sldId id="8093" r:id="rId4"/>
    <p:sldId id="8090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3A3AB9"/>
    <a:srgbClr val="0000CC"/>
    <a:srgbClr val="05AB0D"/>
    <a:srgbClr val="FFFF00"/>
    <a:srgbClr val="3399FF"/>
    <a:srgbClr val="00B036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23" autoAdjust="0"/>
    <p:restoredTop sz="95576" autoAdjust="0"/>
  </p:normalViewPr>
  <p:slideViewPr>
    <p:cSldViewPr>
      <p:cViewPr varScale="1">
        <p:scale>
          <a:sx n="85" d="100"/>
          <a:sy n="85" d="100"/>
        </p:scale>
        <p:origin x="222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00706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2950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82" y="4721237"/>
            <a:ext cx="4993851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7510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20" y="4721237"/>
            <a:ext cx="5438775" cy="4471987"/>
          </a:xfrm>
          <a:noFill/>
          <a:ln/>
        </p:spPr>
        <p:txBody>
          <a:bodyPr lIns="90841" tIns="45408" rIns="90841" bIns="4540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61592-369F-4C70-87D7-6CAB5C3F126C}" type="datetime1">
              <a:rPr lang="ko-KR" altLang="en-US" smtClean="0"/>
              <a:t>2021-04-29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CC11-DB59-42E1-9BE5-BBF8D5A123A7}" type="datetime1">
              <a:rPr lang="ko-KR" altLang="en-US" smtClean="0"/>
              <a:t>2021-04-29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AAF2C-47F4-4073-880A-03F549FEE1DE}" type="datetime1">
              <a:rPr lang="ko-KR" altLang="en-US" smtClean="0"/>
              <a:t>2021-04-29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9BD0E-A394-4C1A-B224-A2D497138269}" type="datetime1">
              <a:rPr lang="ko-KR" altLang="en-US" smtClean="0"/>
              <a:t>2021-04-29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52FBC-611D-4807-9315-3632B74AF1C8}" type="datetime1">
              <a:rPr lang="ko-KR" altLang="en-US" smtClean="0"/>
              <a:t>2021-04-29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2CFAF-07F8-4241-BE6D-D47813532BDA}" type="datetime1">
              <a:rPr lang="ko-KR" altLang="en-US" smtClean="0"/>
              <a:t>2021-04-29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66741-BF1C-4DFB-A229-405F75F496FC}" type="datetime1">
              <a:rPr lang="ko-KR" altLang="en-US" smtClean="0"/>
              <a:t>2021-04-29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9CE39-B290-47B2-85B7-9DDC25721584}" type="datetime1">
              <a:rPr lang="ko-KR" altLang="en-US" smtClean="0"/>
              <a:t>2021-04-29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B8F8D-13C1-439B-ABEF-A68EFEB24620}" type="datetime1">
              <a:rPr lang="ko-KR" altLang="en-US" smtClean="0"/>
              <a:t>2021-04-29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3BEB-8958-4A1A-B896-11474E8DD124}" type="datetime1">
              <a:rPr lang="ko-KR" altLang="en-US" smtClean="0"/>
              <a:t>2021-04-29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FB2D0-33EE-4057-8D1D-88ED7ED5E562}" type="datetime1">
              <a:rPr lang="ko-KR" altLang="en-US" smtClean="0"/>
              <a:t>2021-04-29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F7D4E9A-D87C-4767-AC40-5B23C324B65D}" type="datetime1">
              <a:rPr lang="ko-KR" altLang="en-US" smtClean="0"/>
              <a:t>2021-04-29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16211"/>
            <a:ext cx="9144000" cy="697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432048" y="3251200"/>
            <a:ext cx="8711952" cy="694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2021. 5. 1. </a:t>
            </a: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5. 31.)</a:t>
            </a:r>
            <a:endParaRPr lang="en-US" altLang="ko-KR" sz="30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51520" y="2168488"/>
            <a:ext cx="914400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600" tIns="46800" rIns="936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1C1C1C"/>
                </a:solidFill>
                <a:latin typeface="HY헤드라인M" pitchFamily="18" charset="-127"/>
                <a:ea typeface="HY헤드라인M" pitchFamily="18" charset="-127"/>
              </a:rPr>
              <a:t>  월간업무 추진계획</a:t>
            </a:r>
            <a:endParaRPr lang="ko-KR" altLang="en-US" sz="6500" b="1" dirty="0">
              <a:solidFill>
                <a:srgbClr val="1C1C1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7883252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695" y="2852936"/>
            <a:ext cx="9144695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여성가족분야 보조금 영동군 특정감사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5.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상설감사장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감사관실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2018. 1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월부터 현재까지 추진한 여성가족분야 보조사업 전반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695" y="4797152"/>
            <a:ext cx="8893175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시설사업소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자체 종합감사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31.(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6.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시설사업소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2018. 6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월부터 현재까지 추진한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업무전반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76672"/>
            <a:ext cx="915917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1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8-1.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상반기 국민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공무원 제안 공모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제안기간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1. ∼ 5.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31.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제안자격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국민 및 소속 공무원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제안내용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 군정발전을 위한 아이디어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14024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463" y="620688"/>
            <a:ext cx="9144000" cy="5589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), 5. 20.(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조례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개정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및 주요 현안사업 설명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292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10.(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5. 17.(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의회 본회의장 및 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등 일반안건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0" lvl="1" eaLnBrk="1" latinLnBrk="1" hangingPunct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 8-6.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회 조례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규칙 심의회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26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평생교육진흥 조례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일부개정조례안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12873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9388" y="3644900"/>
            <a:ext cx="8783637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588" y="1772816"/>
            <a:ext cx="9144001" cy="170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기준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경제총조사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광업제조업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조사원 교육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. 20. ~ 21. (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충북미래여성플라자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통계담당자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외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2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기준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경제총조사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조사지침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및 조사표 작성요령 교육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588" y="3861048"/>
            <a:ext cx="9299056" cy="170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기준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경제총조사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사업체 조사원 교육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. 27. ~ 28. (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옥천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다목적회관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통계담당자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17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기준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경제총조사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조사지침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및 조사표 작성요령 교육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8423259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88614</TotalTime>
  <Words>279</Words>
  <Application>Microsoft Office PowerPoint</Application>
  <PresentationFormat>화면 슬라이드 쇼(4:3)</PresentationFormat>
  <Paragraphs>35</Paragraphs>
  <Slides>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4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14566</cp:revision>
  <cp:lastPrinted>2021-01-28T07:28:43Z</cp:lastPrinted>
  <dcterms:modified xsi:type="dcterms:W3CDTF">2021-04-29T08:35:08Z</dcterms:modified>
</cp:coreProperties>
</file>