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5. 15. ~ 5. 21.)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A99DDCB2-9468-4D39-A86F-B7CAA8960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0" y="1149406"/>
            <a:ext cx="91440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법령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불부합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자치법규 정비를 위한 영동군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개 조례 일부개정조례안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     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EFB8C8F-2C63-4834-97C4-C5B6607BF426}"/>
              </a:ext>
            </a:extLst>
          </p:cNvPr>
          <p:cNvSpPr/>
          <p:nvPr/>
        </p:nvSpPr>
        <p:spPr>
          <a:xfrm>
            <a:off x="0" y="3847623"/>
            <a:ext cx="9156330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지방보조금관리위원회 개최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지방보조금 관련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793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3842</TotalTime>
  <Words>77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186</cp:revision>
  <cp:lastPrinted>2023-05-11T02:18:48Z</cp:lastPrinted>
  <dcterms:created xsi:type="dcterms:W3CDTF">2017-06-29T05:48:20Z</dcterms:created>
  <dcterms:modified xsi:type="dcterms:W3CDTF">2023-05-11T02:24:18Z</dcterms:modified>
</cp:coreProperties>
</file>