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7" r:id="rId2"/>
    <p:sldId id="596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8C8CC5"/>
    <a:srgbClr val="00CC00"/>
    <a:srgbClr val="00B036"/>
    <a:srgbClr val="0000FF"/>
    <a:srgbClr val="009900"/>
    <a:srgbClr val="05AB0D"/>
    <a:srgbClr val="F59D1B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5" autoAdjust="0"/>
    <p:restoredTop sz="96391" autoAdjust="0"/>
  </p:normalViewPr>
  <p:slideViewPr>
    <p:cSldViewPr>
      <p:cViewPr varScale="1">
        <p:scale>
          <a:sx n="90" d="100"/>
          <a:sy n="90" d="100"/>
        </p:scale>
        <p:origin x="1578" y="78"/>
      </p:cViewPr>
      <p:guideLst>
        <p:guide orient="horz" pos="255"/>
        <p:guide pos="20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이미지 개체 틀 1">
            <a:extLst>
              <a:ext uri="{FF2B5EF4-FFF2-40B4-BE49-F238E27FC236}">
                <a16:creationId xmlns:a16="http://schemas.microsoft.com/office/drawing/2014/main" id="{4AAFC533-E9DA-4413-B4D0-77B94DAAEF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슬라이드 노트 개체 틀 2">
            <a:extLst>
              <a:ext uri="{FF2B5EF4-FFF2-40B4-BE49-F238E27FC236}">
                <a16:creationId xmlns:a16="http://schemas.microsoft.com/office/drawing/2014/main" id="{11A54790-77F5-49F0-9398-C9A33540D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124" name="슬라이드 번호 개체 틀 3">
            <a:extLst>
              <a:ext uri="{FF2B5EF4-FFF2-40B4-BE49-F238E27FC236}">
                <a16:creationId xmlns:a16="http://schemas.microsoft.com/office/drawing/2014/main" id="{3BAD15D6-1456-48DD-962B-9C5254E8C8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9B8647F-567C-496E-BFA1-3FA863A0AD7F}" type="slidenum">
              <a:rPr lang="en-US" altLang="ko-KR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ko-K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002" y="260648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산림녹지과 자체 종합감사</a:t>
            </a: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11931C4-B411-4F78-9AC9-983401CB3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7152"/>
            <a:ext cx="9138149" cy="19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명지성 변호사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4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4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4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3AE2CB6-CD44-465B-93BA-C1AF8990F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56792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주요사업 계획보고</a:t>
            </a:r>
          </a:p>
        </p:txBody>
      </p:sp>
      <p:graphicFrame>
        <p:nvGraphicFramePr>
          <p:cNvPr id="3" name="표 5">
            <a:extLst>
              <a:ext uri="{FF2B5EF4-FFF2-40B4-BE49-F238E27FC236}">
                <a16:creationId xmlns:a16="http://schemas.microsoft.com/office/drawing/2014/main" id="{853004B9-3933-4128-953A-812AB8C9E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38763"/>
              </p:ext>
            </p:extLst>
          </p:nvPr>
        </p:nvGraphicFramePr>
        <p:xfrm>
          <a:off x="539552" y="2852936"/>
          <a:ext cx="8496944" cy="180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145607629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759476132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66308124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날짜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장소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부서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직속기관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64491"/>
                  </a:ext>
                </a:extLst>
              </a:tr>
              <a:tr h="3094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10. 17.(</a:t>
                      </a:r>
                      <a:r>
                        <a:rPr lang="ko-KR" altLang="en-US" sz="1800" b="1" dirty="0"/>
                        <a:t>화</a:t>
                      </a:r>
                      <a:r>
                        <a:rPr lang="en-US" altLang="ko-KR" sz="1800" b="1" dirty="0"/>
                        <a:t>) 10:00</a:t>
                      </a:r>
                      <a:endParaRPr lang="ko-KR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b="1" dirty="0"/>
                        <a:t> 미래기획실 총괄보고 및 미래기획실 </a:t>
                      </a:r>
                      <a:r>
                        <a:rPr lang="en-US" altLang="ko-KR" sz="1800" b="1" dirty="0"/>
                        <a:t>4</a:t>
                      </a:r>
                      <a:r>
                        <a:rPr lang="ko-KR" altLang="en-US" sz="1800" b="1" dirty="0"/>
                        <a:t>개 부서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46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10. 18.(</a:t>
                      </a:r>
                      <a:r>
                        <a:rPr lang="ko-KR" altLang="en-US" sz="1800" b="1" dirty="0"/>
                        <a:t>수</a:t>
                      </a:r>
                      <a:r>
                        <a:rPr lang="en-US" altLang="ko-KR" sz="1800" b="1" dirty="0"/>
                        <a:t>) 10:00</a:t>
                      </a:r>
                      <a:endParaRPr lang="ko-KR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b="1" dirty="0"/>
                        <a:t> </a:t>
                      </a:r>
                      <a:r>
                        <a:rPr lang="ko-KR" altLang="en-US" sz="1800" b="1" spc="-150" dirty="0"/>
                        <a:t>행정관광복지국 총괄보고 및 행정관광복지국 </a:t>
                      </a:r>
                      <a:r>
                        <a:rPr lang="en-US" altLang="ko-KR" sz="1800" b="1" spc="-150" dirty="0"/>
                        <a:t>7</a:t>
                      </a:r>
                      <a:r>
                        <a:rPr lang="ko-KR" altLang="en-US" sz="1800" b="1" spc="-150" dirty="0"/>
                        <a:t>개 부서</a:t>
                      </a:r>
                      <a:endParaRPr lang="en-US" altLang="ko-KR" sz="1800" b="1" spc="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55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10. 19.(</a:t>
                      </a:r>
                      <a:r>
                        <a:rPr lang="ko-KR" altLang="en-US" sz="1800" b="1" dirty="0"/>
                        <a:t>목</a:t>
                      </a:r>
                      <a:r>
                        <a:rPr lang="en-US" altLang="ko-KR" sz="1800" b="1" dirty="0"/>
                        <a:t>) 10:00</a:t>
                      </a:r>
                      <a:endParaRPr lang="ko-KR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b="1" dirty="0"/>
                        <a:t> </a:t>
                      </a:r>
                      <a:r>
                        <a:rPr lang="ko-KR" altLang="en-US" sz="1800" b="1" spc="-150" dirty="0"/>
                        <a:t>농산업건설국 총괄보고 및 농산업건설국 </a:t>
                      </a:r>
                      <a:r>
                        <a:rPr lang="en-US" altLang="ko-KR" sz="1800" b="1" spc="-150" dirty="0"/>
                        <a:t>7</a:t>
                      </a:r>
                      <a:r>
                        <a:rPr lang="ko-KR" altLang="en-US" sz="1800" b="1" spc="-150" dirty="0"/>
                        <a:t>개 부서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668757"/>
                  </a:ext>
                </a:extLst>
              </a:tr>
              <a:tr h="2704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10. 20.(</a:t>
                      </a:r>
                      <a:r>
                        <a:rPr lang="ko-KR" altLang="en-US" sz="1800" b="1" dirty="0"/>
                        <a:t>금</a:t>
                      </a:r>
                      <a:r>
                        <a:rPr lang="en-US" altLang="ko-KR" sz="1800" b="1" dirty="0"/>
                        <a:t>) 10:00</a:t>
                      </a:r>
                      <a:endParaRPr lang="ko-KR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b="1" dirty="0"/>
                        <a:t> </a:t>
                      </a:r>
                      <a:r>
                        <a:rPr lang="ko-KR" altLang="en-US" sz="1800" b="1" spc="-150" dirty="0"/>
                        <a:t>농업기술센터</a:t>
                      </a:r>
                      <a:r>
                        <a:rPr lang="en-US" altLang="ko-KR" sz="1800" b="1" spc="-150" dirty="0"/>
                        <a:t>, </a:t>
                      </a:r>
                      <a:r>
                        <a:rPr lang="ko-KR" altLang="en-US" sz="1800" b="1" spc="-150" dirty="0"/>
                        <a:t>보건소</a:t>
                      </a:r>
                      <a:r>
                        <a:rPr lang="en-US" altLang="ko-KR" sz="1800" b="1" spc="-150" dirty="0"/>
                        <a:t>, </a:t>
                      </a:r>
                      <a:r>
                        <a:rPr lang="ko-KR" altLang="en-US" sz="1800" b="1" spc="-150" dirty="0"/>
                        <a:t>상수도사업소</a:t>
                      </a:r>
                      <a:r>
                        <a:rPr lang="en-US" altLang="ko-KR" sz="1800" b="1" spc="-150" dirty="0"/>
                        <a:t>, </a:t>
                      </a:r>
                      <a:r>
                        <a:rPr lang="ko-KR" altLang="en-US" sz="1800" b="1" spc="-150" dirty="0"/>
                        <a:t>체육시설사업소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2368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1736254</TotalTime>
  <Words>179</Words>
  <Application>Microsoft Office PowerPoint</Application>
  <PresentationFormat>화면 슬라이드 쇼(4:3)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26118</cp:revision>
  <cp:lastPrinted>2023-10-12T05:39:47Z</cp:lastPrinted>
  <dcterms:modified xsi:type="dcterms:W3CDTF">2023-10-12T06:34:23Z</dcterms:modified>
</cp:coreProperties>
</file>