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596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6" autoAdjust="0"/>
    <p:restoredTop sz="95373" autoAdjust="0"/>
  </p:normalViewPr>
  <p:slideViewPr>
    <p:cSldViewPr>
      <p:cViewPr varScale="1">
        <p:scale>
          <a:sx n="65" d="100"/>
          <a:sy n="65" d="100"/>
        </p:scale>
        <p:origin x="1272" y="108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>
            <a:extLst>
              <a:ext uri="{FF2B5EF4-FFF2-40B4-BE49-F238E27FC236}">
                <a16:creationId xmlns:a16="http://schemas.microsoft.com/office/drawing/2014/main" id="{206A3C97-A792-445A-9661-2CE274EB48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슬라이드 노트 개체 틀 2">
            <a:extLst>
              <a:ext uri="{FF2B5EF4-FFF2-40B4-BE49-F238E27FC236}">
                <a16:creationId xmlns:a16="http://schemas.microsoft.com/office/drawing/2014/main" id="{1A69332F-5310-4025-AE56-ED6EFF6FF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124" name="슬라이드 번호 개체 틀 3">
            <a:extLst>
              <a:ext uri="{FF2B5EF4-FFF2-40B4-BE49-F238E27FC236}">
                <a16:creationId xmlns:a16="http://schemas.microsoft.com/office/drawing/2014/main" id="{B8C5E25D-A535-4025-9EE5-2E5A375C67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6EB7AD7-E52B-436F-8548-D98CC51D21C0}" type="slidenum">
              <a:rPr lang="en-US" altLang="ko-KR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ko-K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2023-12-01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( 2023. 12. 4. ~ 12. 10.)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343BCD9E-DC1A-40F9-B71D-096B8106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5561012"/>
            <a:ext cx="91440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하반기 자체감사기구 업무설명회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대전 컨벤션센터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BC2585D9-21E0-4688-81F1-48C8D1DBC77F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D36E4D91-6964-4F5B-B98D-9A749AE8692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F6221FA-D9CA-4AEF-9B3C-938B979B99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5E3CA90-BF1E-4491-A4BB-1B4C336619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4299AA0E-235A-48E3-8C78-C0DB185DDBA4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9" name="사각형: 둥근 모서리 8">
              <a:extLst>
                <a:ext uri="{FF2B5EF4-FFF2-40B4-BE49-F238E27FC236}">
                  <a16:creationId xmlns:a16="http://schemas.microsoft.com/office/drawing/2014/main" id="{64F8384C-23F1-4B30-A74C-A98021DD3519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3B741395-78AA-484B-ABE2-99EF31A8CF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060F4121-50B4-4354-A24C-54B6DF51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404664"/>
            <a:ext cx="939653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6950813-FD53-4974-91A6-C40F5B4C2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077072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우동기 지방시대위원장 초청 특강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대회의실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군민자문단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직원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‘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이제는 지방시대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다시 뛰는 대한민국 비전과 전략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＇</a:t>
            </a:r>
          </a:p>
        </p:txBody>
      </p:sp>
      <p:graphicFrame>
        <p:nvGraphicFramePr>
          <p:cNvPr id="14" name="표 2">
            <a:extLst>
              <a:ext uri="{FF2B5EF4-FFF2-40B4-BE49-F238E27FC236}">
                <a16:creationId xmlns:a16="http://schemas.microsoft.com/office/drawing/2014/main" id="{6643249B-8D44-48A2-B66C-2B8963722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48738"/>
              </p:ext>
            </p:extLst>
          </p:nvPr>
        </p:nvGraphicFramePr>
        <p:xfrm>
          <a:off x="251520" y="1268760"/>
          <a:ext cx="836096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75">
                  <a:extLst>
                    <a:ext uri="{9D8B030D-6E8A-4147-A177-3AD203B41FA5}">
                      <a16:colId xmlns:a16="http://schemas.microsoft.com/office/drawing/2014/main" val="2377040694"/>
                    </a:ext>
                  </a:extLst>
                </a:gridCol>
                <a:gridCol w="1346308">
                  <a:extLst>
                    <a:ext uri="{9D8B030D-6E8A-4147-A177-3AD203B41FA5}">
                      <a16:colId xmlns:a16="http://schemas.microsoft.com/office/drawing/2014/main" val="361738039"/>
                    </a:ext>
                  </a:extLst>
                </a:gridCol>
                <a:gridCol w="3650143">
                  <a:extLst>
                    <a:ext uri="{9D8B030D-6E8A-4147-A177-3AD203B41FA5}">
                      <a16:colId xmlns:a16="http://schemas.microsoft.com/office/drawing/2014/main" val="3017833721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4226445788"/>
                    </a:ext>
                  </a:extLst>
                </a:gridCol>
              </a:tblGrid>
              <a:tr h="2160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533241"/>
                  </a:ext>
                </a:extLst>
              </a:tr>
              <a:tr h="478852">
                <a:tc>
                  <a:txBody>
                    <a:bodyPr/>
                    <a:lstStyle/>
                    <a:p>
                      <a:pPr algn="ctr" latinLnBrk="1"/>
                      <a:endParaRPr lang="en-US" altLang="ko-KR" sz="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 4.(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기획감사과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미래전략과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경제과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농촌신활력과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본예산안 및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기금운용계획안 심사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12911"/>
                  </a:ext>
                </a:extLst>
              </a:tr>
              <a:tr h="478852">
                <a:tc>
                  <a:txBody>
                    <a:bodyPr/>
                    <a:lstStyle/>
                    <a:p>
                      <a:pPr algn="ctr" latinLnBrk="1"/>
                      <a:endParaRPr lang="en-US" altLang="ko-KR" sz="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 5.(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 회의실</a:t>
                      </a:r>
                    </a:p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관광과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국악문화예술과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주민복지과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가족행복과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254926"/>
                  </a:ext>
                </a:extLst>
              </a:tr>
              <a:tr h="478852">
                <a:tc>
                  <a:txBody>
                    <a:bodyPr/>
                    <a:lstStyle/>
                    <a:p>
                      <a:pPr algn="ctr" latinLnBrk="1"/>
                      <a:endParaRPr lang="en-US" altLang="ko-KR" sz="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 6.(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 회의실</a:t>
                      </a:r>
                    </a:p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민원과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재무과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스마트농업과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과수축산과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086916"/>
                  </a:ext>
                </a:extLst>
              </a:tr>
              <a:tr h="478852">
                <a:tc>
                  <a:txBody>
                    <a:bodyPr/>
                    <a:lstStyle/>
                    <a:p>
                      <a:pPr algn="ctr" latinLnBrk="1"/>
                      <a:endParaRPr lang="en-US" altLang="ko-KR" sz="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 7.(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 회의실</a:t>
                      </a:r>
                    </a:p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산림녹지과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건설교통과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재난안전과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도시건축과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46774"/>
                  </a:ext>
                </a:extLst>
              </a:tr>
              <a:tr h="478852">
                <a:tc>
                  <a:txBody>
                    <a:bodyPr/>
                    <a:lstStyle/>
                    <a:p>
                      <a:pPr algn="ctr" latinLnBrk="1"/>
                      <a:endParaRPr lang="en-US" altLang="ko-KR" sz="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 8.(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 회의실</a:t>
                      </a:r>
                    </a:p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농업기술센터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상수도사업소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체육시설사업소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507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1738783</TotalTime>
  <Words>173</Words>
  <Application>Microsoft Office PowerPoint</Application>
  <PresentationFormat>화면 슬라이드 쇼(4:3)</PresentationFormat>
  <Paragraphs>50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26262</cp:revision>
  <cp:lastPrinted>2023-11-30T06:16:57Z</cp:lastPrinted>
  <dcterms:modified xsi:type="dcterms:W3CDTF">2023-12-01T05:39:42Z</dcterms:modified>
</cp:coreProperties>
</file>