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3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212" autoAdjust="0"/>
  </p:normalViewPr>
  <p:slideViewPr>
    <p:cSldViewPr>
      <p:cViewPr>
        <p:scale>
          <a:sx n="100" d="100"/>
          <a:sy n="100" d="100"/>
        </p:scale>
        <p:origin x="-1992" y="-29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074" y="332656"/>
            <a:ext cx="88569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916832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추경예산안 편성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17.(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예산안 확정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4. 22.(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4145" y="288032"/>
            <a:ext cx="9148145" cy="14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신속집행 추진상황 점검</a:t>
            </a:r>
          </a:p>
          <a:p>
            <a:pPr lvl="1" eaLnBrk="1" hangingPunct="1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hangingPunct="1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부서별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집행결과 점검 및 독려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501009"/>
            <a:ext cx="914400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적극행정 지원위원회 개최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3. 30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3. 31.(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서면심의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심의안건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영동군 적극행정 실행계획안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5085184"/>
            <a:ext cx="91440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90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spc="-190" dirty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spc="-190" dirty="0">
                <a:latin typeface="HY헤드라인M" pitchFamily="18" charset="-127"/>
                <a:ea typeface="HY헤드라인M" pitchFamily="18" charset="-127"/>
              </a:rPr>
              <a:t>관련 저소득층 </a:t>
            </a:r>
            <a:r>
              <a:rPr lang="ko-KR" altLang="en-US" sz="2400" b="1" spc="-190" dirty="0" err="1" smtClean="0">
                <a:latin typeface="HY헤드라인M" pitchFamily="18" charset="-127"/>
                <a:ea typeface="HY헤드라인M" pitchFamily="18" charset="-127"/>
              </a:rPr>
              <a:t>한시생활지원사업</a:t>
            </a:r>
            <a:r>
              <a:rPr lang="ko-KR" altLang="en-US" sz="2400" b="1" spc="-1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90" dirty="0" err="1" smtClean="0">
                <a:latin typeface="HY헤드라인M" pitchFamily="18" charset="-127"/>
                <a:ea typeface="HY헤드라인M" pitchFamily="18" charset="-127"/>
              </a:rPr>
              <a:t>예산성립전</a:t>
            </a:r>
            <a:r>
              <a:rPr lang="ko-KR" altLang="en-US" sz="2400" b="1" spc="-190" dirty="0" smtClean="0">
                <a:latin typeface="HY헤드라인M" pitchFamily="18" charset="-127"/>
                <a:ea typeface="HY헤드라인M" pitchFamily="18" charset="-127"/>
              </a:rPr>
              <a:t> 집행 외 </a:t>
            </a:r>
            <a:r>
              <a:rPr lang="en-US" altLang="ko-KR" sz="2400" b="1" spc="-19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9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9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704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96198</TotalTime>
  <Words>126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15365</cp:revision>
  <cp:lastPrinted>2020-03-05T08:26:04Z</cp:lastPrinted>
  <dcterms:modified xsi:type="dcterms:W3CDTF">2020-03-27T09:52:59Z</dcterms:modified>
</cp:coreProperties>
</file>