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1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8527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3219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263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3648" y="3351629"/>
            <a:ext cx="5904656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11.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751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494606"/>
            <a:ext cx="9144000" cy="16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정책자문단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지원자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심사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자격요건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주요경력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서류심사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79" y="510976"/>
            <a:ext cx="9144000" cy="1721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시군종합평가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최종 컨설팅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정성지표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요약서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최종 검토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주관 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찾아가는 무료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~ 17:30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영동읍행정복지센터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김대현 변호사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민사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법령해석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93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102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90</cp:revision>
  <cp:lastPrinted>2022-11-11T07:01:17Z</cp:lastPrinted>
  <dcterms:created xsi:type="dcterms:W3CDTF">2017-06-29T05:48:20Z</dcterms:created>
  <dcterms:modified xsi:type="dcterms:W3CDTF">2022-11-17T07:31:51Z</dcterms:modified>
</cp:coreProperties>
</file>