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6595" r:id="rId2"/>
    <p:sldId id="7977" r:id="rId3"/>
    <p:sldId id="7993" r:id="rId4"/>
    <p:sldId id="7994" r:id="rId5"/>
    <p:sldId id="7995" r:id="rId6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0" autoAdjust="0"/>
    <p:restoredTop sz="98276" autoAdjust="0"/>
  </p:normalViewPr>
  <p:slideViewPr>
    <p:cSldViewPr>
      <p:cViewPr varScale="1">
        <p:scale>
          <a:sx n="114" d="100"/>
          <a:sy n="114" d="100"/>
        </p:scale>
        <p:origin x="-1614" y="-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5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5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5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1363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13" y="4715204"/>
            <a:ext cx="4986863" cy="4466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5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262" y="4715204"/>
            <a:ext cx="5431165" cy="4466273"/>
          </a:xfrm>
          <a:noFill/>
          <a:ln/>
        </p:spPr>
        <p:txBody>
          <a:bodyPr lIns="90723" tIns="45349" rIns="90723" bIns="4534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2020-05-29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2020-05-29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2020-05-29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2020-05-29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2020-05-29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2020-05-29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2020-05-29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2020. 6. 1.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6. 30.)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665472"/>
              </p:ext>
            </p:extLst>
          </p:nvPr>
        </p:nvGraphicFramePr>
        <p:xfrm>
          <a:off x="6277823" y="0"/>
          <a:ext cx="2866177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177"/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기획감사관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38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32656"/>
            <a:ext cx="9144000" cy="157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실적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지표 컨설팅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6. 8.(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~ 9.(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협업소통센터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지표 담당자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팀장 포함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지표별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실적 제고 방안 및 우수사례 보완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95" y="1916832"/>
            <a:ext cx="914469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 자체 종합감사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695" y="3573016"/>
            <a:ext cx="914469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본청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주민복지과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종합감사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현재까지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157192"/>
            <a:ext cx="9144000" cy="1438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개정 및 주요 현안사업 설명</a:t>
            </a:r>
            <a:endParaRPr lang="en-US" altLang="ko-KR" sz="24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308558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32582"/>
            <a:ext cx="9144000" cy="2016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6. 8.(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~ 6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. 22.(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[15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의회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주요안건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행정사무조사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예비비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승인안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결산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승인안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565053"/>
            <a:ext cx="9144000" cy="1584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규칙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심의회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 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70" dirty="0">
                <a:latin typeface="HY헤드라인M" pitchFamily="18" charset="-127"/>
                <a:ea typeface="HY헤드라인M" pitchFamily="18" charset="-127"/>
              </a:rPr>
              <a:t>안      </a:t>
            </a:r>
            <a:r>
              <a:rPr lang="ko-KR" altLang="en-US" sz="2400" b="1" spc="-170" dirty="0" smtClean="0">
                <a:latin typeface="HY헤드라인M" pitchFamily="18" charset="-127"/>
                <a:ea typeface="HY헤드라인M" pitchFamily="18" charset="-127"/>
              </a:rPr>
              <a:t>  건 </a:t>
            </a:r>
            <a:r>
              <a:rPr lang="en-US" altLang="ko-KR" sz="2400" b="1" spc="-170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spc="-170" dirty="0">
                <a:latin typeface="HY헤드라인M" pitchFamily="18" charset="-127"/>
                <a:ea typeface="HY헤드라인M" pitchFamily="18" charset="-127"/>
              </a:rPr>
              <a:t>「영동군 대상포진 예방접종 지원 </a:t>
            </a:r>
            <a:r>
              <a:rPr lang="ko-KR" altLang="en-US" sz="2400" b="1" spc="-170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spc="-170" dirty="0">
                <a:latin typeface="HY헤드라인M" pitchFamily="18" charset="-127"/>
                <a:ea typeface="HY헤드라인M" pitchFamily="18" charset="-127"/>
              </a:rPr>
              <a:t>」</a:t>
            </a:r>
            <a:r>
              <a:rPr lang="ko-KR" altLang="en-US" sz="2400" b="1" spc="-170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spc="-17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7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170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17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      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365104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8-7.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사업체조사 실시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4. ~ 6. 29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면접조사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비면접조사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배포조사 병행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년말 기준 관내 모든 사업체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(4,004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개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조사항목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사업체명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연간매출액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항목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0806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350" y="909712"/>
            <a:ext cx="915035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8-8.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인구주택총조사 및 농림어업총조사 설명회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15. ~ 6. 16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천안시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인구정책팀장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총조사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추진개요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종합시행계획 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990077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85242</TotalTime>
  <Words>321</Words>
  <Application>Microsoft Office PowerPoint</Application>
  <PresentationFormat>화면 슬라이드 쇼(4:3)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13878</cp:revision>
  <cp:lastPrinted>2019-12-27T08:23:12Z</cp:lastPrinted>
  <dcterms:modified xsi:type="dcterms:W3CDTF">2020-05-29T05:52:33Z</dcterms:modified>
</cp:coreProperties>
</file>