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595" r:id="rId2"/>
    <p:sldId id="6596" r:id="rId3"/>
    <p:sldId id="6597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CCECFF"/>
    <a:srgbClr val="05AB0D"/>
    <a:srgbClr val="D0D8E8"/>
    <a:srgbClr val="4F81BD"/>
    <a:srgbClr val="C9E2F9"/>
    <a:srgbClr val="0000FF"/>
    <a:srgbClr val="009900"/>
    <a:srgbClr val="3A3AB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22" autoAdjust="0"/>
    <p:restoredTop sz="96391" autoAdjust="0"/>
  </p:normalViewPr>
  <p:slideViewPr>
    <p:cSldViewPr>
      <p:cViewPr varScale="1">
        <p:scale>
          <a:sx n="101" d="100"/>
          <a:sy n="101" d="100"/>
        </p:scale>
        <p:origin x="66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2022-03-31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2022.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2845" y="260648"/>
            <a:ext cx="9144000" cy="141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추가경정 예산안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일반안건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415278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47005"/>
            <a:ext cx="9144000" cy="154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시군 감사 부서장 영상회의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4. 5.(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14:00~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외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지방선거 대비 공직 감찰 등 현안업무 논의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795" y="4810368"/>
            <a:ext cx="9144000" cy="154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도민감사관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영상회의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한천심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구성 및 역할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향후계획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논의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0768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057400"/>
            <a:ext cx="91440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148706"/>
            <a:ext cx="9144000" cy="2072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지방소멸대응기금 확보 사업 발굴 보고회 개최 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참석대상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794" y="378026"/>
            <a:ext cx="9144000" cy="154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매곡면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매곡면사무소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업무 전반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8012" y="4437112"/>
            <a:ext cx="9144000" cy="17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charset="-127"/>
              <a:ea typeface="HY견고딕" pitchFamily="18" charset="-127"/>
              <a:cs typeface="+mn-cs"/>
              <a:sym typeface="Symbol" pitchFamily="18" charset="2"/>
            </a:endParaRPr>
          </a:p>
          <a:p>
            <a:pPr marL="533400" marR="0" lvl="0" indent="-5334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kumimoji="1" lang="en-US" altLang="ko-KR" sz="2800" b="1" i="0" u="none" strike="noStrike" kern="1200" cap="none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kumimoji="1" lang="ko-KR" altLang="en-US" sz="2800" b="1" i="0" u="none" strike="noStrike" kern="1200" cap="none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무료 </a:t>
            </a:r>
            <a:r>
              <a:rPr kumimoji="1" lang="ko-KR" altLang="en-US" sz="2800" b="1" i="0" u="none" strike="noStrike" kern="1200" cap="none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</a:t>
            </a:r>
            <a:endParaRPr kumimoji="1" lang="ko-KR" altLang="en-US" sz="2800" b="1" i="0" u="none" strike="noStrike" kern="1200" cap="none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4. 25.(</a:t>
            </a:r>
            <a:r>
              <a:rPr kumimoji="1" lang="ko-KR" altLang="en-US" sz="2400" b="1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1" lang="en-US" altLang="ko-KR" sz="2400" b="1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) 11:00~12:00 / </a:t>
            </a:r>
            <a:r>
              <a:rPr kumimoji="1" lang="ko-KR" altLang="en-US" sz="2400" b="1" i="0" u="none" strike="noStrike" kern="1200" cap="none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kumimoji="1" lang="ko-KR" altLang="en-US" sz="2400" b="1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2400" b="1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1" lang="ko-KR" altLang="en-US" sz="2400" b="1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명지성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변호사 </a:t>
            </a:r>
            <a:endParaRPr kumimoji="1" lang="en-US" altLang="ko-KR" sz="2400" b="1" i="0" u="none" strike="noStrike" kern="1200" cap="none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kumimoji="1" lang="en-US" altLang="ko-KR" sz="2400" b="1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1" lang="ko-KR" altLang="en-US" sz="2400" b="1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kumimoji="1" lang="en-US" altLang="ko-KR" sz="2400" b="1" i="0" u="none" strike="noStrike" kern="120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noProof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상담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법령해석 등</a:t>
            </a:r>
            <a:endParaRPr lang="ko-KR" altLang="en-US" dirty="0"/>
          </a:p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03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91163</TotalTime>
  <Words>247</Words>
  <Application>Microsoft Office PowerPoint</Application>
  <PresentationFormat>화면 슬라이드 쇼(4:3)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15393</cp:revision>
  <cp:lastPrinted>2022-02-24T04:50:58Z</cp:lastPrinted>
  <dcterms:modified xsi:type="dcterms:W3CDTF">2022-03-31T06:21:21Z</dcterms:modified>
</cp:coreProperties>
</file>