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6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298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86" d="100"/>
          <a:sy n="86" d="100"/>
        </p:scale>
        <p:origin x="1374" y="90"/>
      </p:cViewPr>
      <p:guideLst>
        <p:guide orient="horz" pos="346"/>
        <p:guide pos="249"/>
        <p:guide orient="horz" pos="1298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2024-02-15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2. 19. ~ 2. 25.)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6" name="Rectangle 3">
            <a:extLst>
              <a:ext uri="{FF2B5EF4-FFF2-40B4-BE49-F238E27FC236}">
                <a16:creationId xmlns:a16="http://schemas.microsoft.com/office/drawing/2014/main" id="{2F410C6C-3FB3-40C3-A8B4-A0BDCD77B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764704"/>
            <a:ext cx="93245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추가경정예산안 조정 및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예산작업실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D8B3F69-0989-40C5-97BE-0C3E4CB95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3833" y="2492896"/>
            <a:ext cx="932452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축제 추진계획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41635CB-2F3D-4958-BD3B-14AABAA3C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4364756"/>
            <a:ext cx="9288016" cy="158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16.(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12.(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2023. 12. 31.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모든 사업체</a:t>
            </a:r>
            <a:endParaRPr lang="en-US" altLang="ko-KR" sz="2400" b="1" spc="-3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조직형태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5414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1745565</TotalTime>
  <Words>123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26579</cp:revision>
  <cp:lastPrinted>2024-02-15T01:25:22Z</cp:lastPrinted>
  <dcterms:modified xsi:type="dcterms:W3CDTF">2024-02-15T02:17:59Z</dcterms:modified>
</cp:coreProperties>
</file>