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2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2022-11-25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8527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3219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3263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2022-11-25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3648" y="3351629"/>
            <a:ext cx="5904656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11. 28. ~ 12. 4.)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8751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541031"/>
            <a:ext cx="9144000" cy="1680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년도 하반기 주요업무 추진실적 보고 및 일반안건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418533"/>
            <a:ext cx="9144000" cy="187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의원간담회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지역사회보장계획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2023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연차별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계획 수립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44493"/>
            <a:ext cx="9144000" cy="158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정성지표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우수사례 실적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최종입력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VPS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시스템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지표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우수사례 요약서 및 증빙자료 업로드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158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1728</TotalTime>
  <Words>99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95</cp:revision>
  <cp:lastPrinted>2022-11-11T07:01:17Z</cp:lastPrinted>
  <dcterms:created xsi:type="dcterms:W3CDTF">2017-06-29T05:48:20Z</dcterms:created>
  <dcterms:modified xsi:type="dcterms:W3CDTF">2022-11-25T02:47:37Z</dcterms:modified>
</cp:coreProperties>
</file>