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62" r:id="rId3"/>
  </p:sldIdLst>
  <p:sldSz cx="9144000" cy="6858000" type="screen4x3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3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5350" y="3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8DA5D6-C5B7-4CA3-A535-9C30AFC4645C}" type="datetimeFigureOut">
              <a:rPr lang="ko-KR" altLang="en-US" smtClean="0"/>
              <a:t>2022-11-25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199" y="4783138"/>
            <a:ext cx="5444806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5350" y="9440866"/>
            <a:ext cx="295026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6E55C0-1303-49CD-AB93-3F24593CA03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04771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 txBox="1">
            <a:spLocks noGrp="1" noChangeArrowheads="1"/>
          </p:cNvSpPr>
          <p:nvPr/>
        </p:nvSpPr>
        <p:spPr bwMode="auto">
          <a:xfrm>
            <a:off x="3858527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832" tIns="45403" rIns="90832" bIns="45403" anchor="b"/>
          <a:lstStyle/>
          <a:p>
            <a:pPr algn="r" defTabSz="880885">
              <a:lnSpc>
                <a:spcPct val="150000"/>
              </a:lnSpc>
              <a:buClr>
                <a:srgbClr val="FFFF00"/>
              </a:buClr>
              <a:buSzPct val="60000"/>
            </a:pPr>
            <a:fld id="{13365BBE-89A5-4806-967C-F67D7B24D51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defTabSz="880885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 dirty="0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786" y="4721225"/>
            <a:ext cx="5443219" cy="4471988"/>
          </a:xfrm>
          <a:noFill/>
          <a:ln/>
        </p:spPr>
        <p:txBody>
          <a:bodyPr lIns="90823" tIns="45398" rIns="90823" bIns="4539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32636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2022-11-25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2022-11-25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2022-11-25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189B40-4593-4A16-B088-0C8CA4E942CC}" type="datetimeFigureOut">
              <a:rPr lang="ko-KR" altLang="en-US" smtClean="0"/>
              <a:t>2022-11-25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189B40-4593-4A16-B088-0C8CA4E942CC}" type="datetimeFigureOut">
              <a:rPr lang="ko-KR" altLang="en-US" smtClean="0"/>
              <a:t>2022-11-25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878E4-BA13-47C3-8046-DE2FCA3E37B1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205680" y="-285750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  <a:defRPr/>
            </a:pPr>
            <a:endParaRPr lang="ko-KR" altLang="en-US" sz="2000" b="1" dirty="0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691680" y="2204864"/>
            <a:ext cx="5328592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 dirty="0" err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기획감사관</a:t>
            </a:r>
            <a:endParaRPr lang="ko-KR" altLang="en-US" sz="6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03648" y="3351629"/>
            <a:ext cx="5904656" cy="8025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3500" b="1" dirty="0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(2022. 11. 28. ~ 12. 4.)</a:t>
            </a:r>
            <a:endParaRPr lang="ko-KR" altLang="en-US" sz="3500" b="1" dirty="0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5875106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2541031"/>
            <a:ext cx="9144000" cy="16800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307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회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영동군의회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제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정례회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28.(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~ 12.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1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본회의장 및 위원회 회의실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2022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년도 하반기 주요업무 추진실적 보고 및 일반안건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4418533"/>
            <a:ext cx="9144000" cy="18775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의원간담회</a:t>
            </a: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12. 1.(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서면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지역사회보장계획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2023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년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연차별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계획 수립 외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4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544493"/>
            <a:ext cx="9144000" cy="1588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defPPr>
              <a:defRPr lang="ko-KR"/>
            </a:defPPr>
            <a:lvl1pPr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1pPr>
            <a:lvl2pPr marL="4572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2pPr>
            <a:lvl3pPr marL="9144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3pPr>
            <a:lvl4pPr marL="13716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4pPr>
            <a:lvl5pPr marL="1828800" algn="l" rtl="0" fontAlgn="base" latinLnBrk="1">
              <a:spcBef>
                <a:spcPct val="0"/>
              </a:spcBef>
              <a:spcAft>
                <a:spcPct val="0"/>
              </a:spcAft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5pPr>
            <a:lvl6pPr marL="22860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6pPr>
            <a:lvl7pPr marL="27432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7pPr>
            <a:lvl8pPr marL="32004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8pPr>
            <a:lvl9pPr marL="3657600" algn="l" defTabSz="914400" rtl="0" eaLnBrk="1" latinLnBrk="1" hangingPunct="1">
              <a:defRPr kumimoji="1" kern="1200">
                <a:solidFill>
                  <a:schemeClr val="tx1"/>
                </a:solidFill>
                <a:latin typeface="Arial" charset="0"/>
                <a:ea typeface="HY견고딕" pitchFamily="18" charset="-127"/>
                <a:cs typeface="+mn-cs"/>
              </a:defRPr>
            </a:lvl9pPr>
          </a:lstStyle>
          <a:p>
            <a:pPr marL="533400" indent="-533400">
              <a:lnSpc>
                <a:spcPct val="14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시군종합평가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정성지표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우수사례 실적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최종입력</a:t>
            </a:r>
            <a:endParaRPr lang="ko-KR" altLang="en-US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11. 30.(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VPS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시스템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 지표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우수사례 요약서 및 증빙자료 업로드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01582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1728</TotalTime>
  <Words>99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HY헤드라인M</vt:lpstr>
      <vt:lpstr>Monotype Sorts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owner</dc:creator>
  <cp:lastModifiedBy>owner</cp:lastModifiedBy>
  <cp:revision>95</cp:revision>
  <cp:lastPrinted>2022-11-11T07:01:17Z</cp:lastPrinted>
  <dcterms:created xsi:type="dcterms:W3CDTF">2017-06-29T05:48:20Z</dcterms:created>
  <dcterms:modified xsi:type="dcterms:W3CDTF">2022-11-25T02:47:37Z</dcterms:modified>
</cp:coreProperties>
</file>