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67" r:id="rId3"/>
    <p:sldId id="5968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D0D8E8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708" y="-73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2020-07-17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2020-07-17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2020-07-17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2020-07-17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2020-07-17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2020-07-17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86138" y="216570"/>
            <a:ext cx="8542536" cy="1640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 정보제공 모니터 설치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7239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영동읍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황간면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경로당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84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7239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홍보 모니터 및 인터넷 설치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84720" y="2148246"/>
            <a:ext cx="8542536" cy="1640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담당공무원제 일제 출장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7239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 말까지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매주 수요일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마을 별 담당공무원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232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7239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코로나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-19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정보 전달 및 재난문자동의서 추가 확보 등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0528" y="4104456"/>
            <a:ext cx="91440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郡 자원봉사발전위원회 개최</a:t>
            </a:r>
            <a:endParaRPr lang="en-US" altLang="ko-KR" sz="2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7239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서면심의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자원봉사발전회 위원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7239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자원봉사센터장 연임에 따른 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4028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2954" y="281856"/>
            <a:ext cx="914400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郡 자원봉사센터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이동 빨래방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376413"/>
              </p:ext>
            </p:extLst>
          </p:nvPr>
        </p:nvGraphicFramePr>
        <p:xfrm>
          <a:off x="727048" y="1073944"/>
          <a:ext cx="7572428" cy="3098932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18150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953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475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145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066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일   시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장   소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내   용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비   고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7. 20.(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심천면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장동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rowSpan="9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이동빨래봉사</a:t>
                      </a:r>
                      <a:endParaRPr lang="ko-KR" altLang="en-US" sz="1400" b="1" dirty="0"/>
                    </a:p>
                  </a:txBody>
                  <a:tcPr anchor="ctr"/>
                </a:tc>
                <a:tc rowSpan="9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각 마을당</a:t>
                      </a:r>
                      <a:endParaRPr lang="en-US" altLang="ko-KR" sz="1400" b="1" dirty="0" smtClean="0"/>
                    </a:p>
                    <a:p>
                      <a:pPr algn="ctr" latinLnBrk="1"/>
                      <a:r>
                        <a:rPr lang="en-US" altLang="ko-KR" sz="1400" b="1" dirty="0" smtClean="0"/>
                        <a:t>20</a:t>
                      </a:r>
                      <a:r>
                        <a:rPr lang="ko-KR" altLang="en-US" sz="1400" b="1" dirty="0" smtClean="0"/>
                        <a:t>가구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용산면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율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67560006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7. 21.(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황간면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회포리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3696859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추풍령면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웅북리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5289598"/>
                  </a:ext>
                </a:extLst>
              </a:tr>
              <a:tr h="3388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7. 22.(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영동읍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주곡리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5863266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7. 23.(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상촌면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관기리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2353228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양강면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지촌리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7. 24.(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용산면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율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심천면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장동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251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85397</TotalTime>
  <Words>184</Words>
  <Application>Microsoft Office PowerPoint</Application>
  <PresentationFormat>화면 슬라이드 쇼(4:3)</PresentationFormat>
  <Paragraphs>38</Paragraphs>
  <Slides>3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12109</cp:revision>
  <cp:lastPrinted>2020-07-09T04:21:10Z</cp:lastPrinted>
  <dcterms:modified xsi:type="dcterms:W3CDTF">2020-07-17T05:19:28Z</dcterms:modified>
</cp:coreProperties>
</file>