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560" r:id="rId1"/>
  </p:sldMasterIdLst>
  <p:notesMasterIdLst>
    <p:notesMasterId r:id="rId10"/>
  </p:notesMasterIdLst>
  <p:handoutMasterIdLst>
    <p:handoutMasterId r:id="rId11"/>
  </p:handoutMasterIdLst>
  <p:sldIdLst>
    <p:sldId id="5946" r:id="rId2"/>
    <p:sldId id="5944" r:id="rId3"/>
    <p:sldId id="5949" r:id="rId4"/>
    <p:sldId id="5950" r:id="rId5"/>
    <p:sldId id="5951" r:id="rId6"/>
    <p:sldId id="5952" r:id="rId7"/>
    <p:sldId id="5953" r:id="rId8"/>
    <p:sldId id="5954" r:id="rId9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95638F4-1913-443F-B4B2-AE0B4B6148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4AFFF-EE5E-4D32-8892-DE21DBF877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CFCC5EB9-E3B6-4999-9928-DBC0816D8F1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12C35FB-C07D-42B4-B3A1-0A1C53428D88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F49BB12-D8F9-4110-94D9-DAB2CBC74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759D30-298D-4B61-9D5E-AFDA26FE4E0C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9822B8D-6DAA-48D8-B329-CA1BEE3219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8D38E2F-C1E7-4104-A2D8-32A72B69D878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E03324C8-7595-41A9-922F-23DD26AD1E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00A3AE1-E9B5-4EDF-B4D7-C4B05D23BAAB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E4A0F5-6B8C-47DA-AA7C-ADA427AC8C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21F64AD1-2515-4233-B47F-6B107B344D27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CDC1EB7-D4F0-4969-98B2-356E5329BA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7C5BAF9-A6CB-4FE7-88A2-A366E3A6D9D4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A211C2-5DDD-4BDC-8A29-4CD119AA34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F885744-2664-4964-9B15-90AF234B384B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C47B7FC-4486-4300-B39C-8F2656B242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CF0C497-14A1-4007-BEF7-5EA6CF378BEE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1883CE2-6F7D-4824-9A5C-54572A9153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3B8FCD-DB1D-4DBF-B354-E9934293DE4E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0F05C8-5884-45C5-AAC4-69AC198FC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EA181B-210B-4711-A1DE-EB09B56F1CA1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781CFCF-E8AA-4AAD-8650-BEC2CF84EA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FCC72AE-E648-417C-ADFB-699058441C95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984F114-284B-45BF-AAF9-94A7979234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B33DFCAA-6B61-46A2-9D9E-95A9A310B3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825" r:id="rId1"/>
    <p:sldLayoutId id="2147589826" r:id="rId2"/>
    <p:sldLayoutId id="2147589827" r:id="rId3"/>
    <p:sldLayoutId id="2147589828" r:id="rId4"/>
    <p:sldLayoutId id="2147589829" r:id="rId5"/>
    <p:sldLayoutId id="2147589830" r:id="rId6"/>
    <p:sldLayoutId id="2147589831" r:id="rId7"/>
    <p:sldLayoutId id="2147589832" r:id="rId8"/>
    <p:sldLayoutId id="2147589833" r:id="rId9"/>
    <p:sldLayoutId id="2147589834" r:id="rId10"/>
    <p:sldLayoutId id="21475898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  정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338" y="306388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263" y="188640"/>
            <a:ext cx="878522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재부산영동군민향우회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정기총회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19:00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협성웨딩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뷔페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       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정기총회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3624" y="3536099"/>
            <a:ext cx="8286808" cy="291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정례조회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참석대상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팀장 이상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훈시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공직기강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7143769" cy="2941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기관단체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발전방안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84984"/>
            <a:ext cx="8358246" cy="2351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군 모범공무원 선발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선발인원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군 모범공무원 심사 및 선발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35824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정기 보안감사 수감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 사 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총무과장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수감대상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보안업무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83844"/>
            <a:ext cx="8750206" cy="309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충남대학교병원 응급의료센터 발전 워크숍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1. ~ 6. 2.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송호국민관광지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응급의료센터 발전방안 토의 및 화합 도모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32656"/>
            <a:ext cx="8750206" cy="309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영동군↔서울특별시 우호협약 체결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17:50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지역의 공동발전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업무협약식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3670" y="3284984"/>
            <a:ext cx="875020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새마을회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핵심새마을지도자 워크숍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대명리조트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시군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남녀회장 워크숍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5020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국내지역회의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※11:00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하상주차장 출발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청원군 농업기술센터 청심관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대북정책 현황 보고 및 정책건의안 발표 등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84414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로타리클럽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회장 이</a:t>
            </a:r>
            <a:r>
              <a:rPr lang="en-US" altLang="ko-KR" sz="2800" b="1" dirty="0" smtClean="0">
                <a:solidFill>
                  <a:srgbClr val="0000FF"/>
                </a:solidFill>
                <a:latin typeface="+mn-lt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93826" y="4004487"/>
          <a:ext cx="8001057" cy="186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030"/>
                <a:gridCol w="1673191"/>
                <a:gridCol w="1309454"/>
                <a:gridCol w="3346382"/>
              </a:tblGrid>
              <a:tr h="459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단        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695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영동중앙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err="1" smtClean="0"/>
                        <a:t>로타리클럽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29.(</a:t>
                      </a:r>
                      <a:r>
                        <a:rPr lang="ko-KR" altLang="en-US" sz="2000" b="1" dirty="0" smtClean="0"/>
                        <a:t>수</a:t>
                      </a:r>
                      <a:r>
                        <a:rPr lang="en-US" altLang="ko-KR" sz="2000" b="1" dirty="0" smtClean="0"/>
                        <a:t>) 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19:00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군청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대회의실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(24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이동환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(25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김중석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95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영동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err="1" smtClean="0"/>
                        <a:t>로타리클럽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30.(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18:30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(39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err="1" smtClean="0"/>
                        <a:t>박향관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(40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최도섭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33394" y="3235346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1190" y="188640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15324" y="876018"/>
          <a:ext cx="8052614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22"/>
                <a:gridCol w="2643206"/>
                <a:gridCol w="2428892"/>
                <a:gridCol w="928694"/>
              </a:tblGrid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 내    용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 6. 7.(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매금리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생신상 차려드리기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baseline="0" dirty="0" smtClean="0"/>
                        <a:t>6.21</a:t>
                      </a:r>
                      <a:r>
                        <a:rPr lang="en-US" altLang="ko-KR" sz="2000" b="1" dirty="0" smtClean="0"/>
                        <a:t>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횡지리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6.17.(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13:00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내만리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한마음 이동봉사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6.12.(</a:t>
                      </a:r>
                      <a:r>
                        <a:rPr lang="ko-KR" altLang="en-US" sz="2000" b="1" dirty="0" smtClean="0"/>
                        <a:t>일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이동목욕봉사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6.13.(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89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6.19.(</a:t>
                      </a:r>
                      <a:r>
                        <a:rPr lang="ko-KR" altLang="en-US" sz="2000" b="1" dirty="0" smtClean="0"/>
                        <a:t>일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666133"/>
            <a:ext cx="8143875" cy="293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개인정보 관계자 집합교육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13:30 ~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개인정보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담당자외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충청북도 여성발전센터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개인정보보호  법률 이해 및 취급 주의사항 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7407" y="319162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 15.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12,623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652489"/>
            <a:ext cx="8867775" cy="387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주민정보화교육장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트위터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&amp;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페이스북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6.13.(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포토샵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이미지편집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71357</TotalTime>
  <Words>661</Words>
  <Application>Microsoft Office PowerPoint</Application>
  <PresentationFormat>화면 슬라이드 쇼(4:3)</PresentationFormat>
  <Paragraphs>104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11281</cp:revision>
  <dcterms:modified xsi:type="dcterms:W3CDTF">2016-05-26T00:47:09Z</dcterms:modified>
</cp:coreProperties>
</file>