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7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 varScale="1">
        <p:scale>
          <a:sx n="82" d="100"/>
          <a:sy n="82" d="100"/>
        </p:scale>
        <p:origin x="132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16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042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8520" y="33265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퇴임식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하반기 퇴직자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공로패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행운의 열쇠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꽃다발 전수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9637" y="494116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마스크 착용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 스티커 제작 배부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매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직원 및 군 관리시설 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컴퓨터 모니터 우측에 부착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263691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근속공무원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표창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근속공무원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근속공로패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및 기념품 수여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7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664296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개인정보처리 시스템 접속기록 점검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점검시기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1. ~ 11. 30.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새올시스템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개인정보처리시스템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88642" y="406449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4896544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 온라인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주민정보화교육 홍보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교육일시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2021.1.11. ~ 1.29.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홍보문자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군정정보제공 모니터를 활용한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144337" y="116632"/>
            <a:ext cx="8964488" cy="20928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사회단체보조금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집행점검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정산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28.  ~ 12. 31.(4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단체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보조금 집행 현황 최종점검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정산검사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새마을회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용화면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주민자치위원회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92184</TotalTime>
  <Words>183</Words>
  <Application>Microsoft Office PowerPoint</Application>
  <PresentationFormat>화면 슬라이드 쇼(4:3)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12319</cp:revision>
  <cp:lastPrinted>2020-12-24T02:36:20Z</cp:lastPrinted>
  <dcterms:modified xsi:type="dcterms:W3CDTF">2020-12-24T05:52:57Z</dcterms:modified>
</cp:coreProperties>
</file>