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9" r:id="rId3"/>
    <p:sldId id="5970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1320" y="-8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332656"/>
            <a:ext cx="914400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국회의원 선거사무 추진</a:t>
            </a:r>
          </a:p>
          <a:p>
            <a:pPr marL="533400"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89943"/>
              </p:ext>
            </p:extLst>
          </p:nvPr>
        </p:nvGraphicFramePr>
        <p:xfrm>
          <a:off x="251520" y="1173104"/>
          <a:ext cx="8566100" cy="2556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751"/>
                <a:gridCol w="3494997"/>
                <a:gridCol w="2144352"/>
              </a:tblGrid>
              <a:tr h="4260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spc="100" baseline="0" dirty="0" smtClean="0">
                          <a:latin typeface="+mn-lt"/>
                        </a:rPr>
                        <a:t>일     시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700" b="1" kern="1200" spc="1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추진내용</a:t>
                      </a:r>
                      <a:endParaRPr lang="en-US" altLang="ko-KR" sz="1700" b="1" kern="1200" spc="1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spc="100" baseline="0" dirty="0" smtClean="0">
                          <a:latin typeface="+mn-lt"/>
                        </a:rPr>
                        <a:t>비    고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</a:tr>
              <a:tr h="42600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spc="100" baseline="0" dirty="0" smtClean="0">
                          <a:latin typeface="+mn-lt"/>
                        </a:rPr>
                        <a:t>4. 1.(</a:t>
                      </a:r>
                      <a:r>
                        <a:rPr lang="ko-KR" altLang="en-US" sz="1700" b="1" spc="100" baseline="0" dirty="0" smtClean="0">
                          <a:latin typeface="+mn-lt"/>
                        </a:rPr>
                        <a:t>수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) 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~ 4. 6.(</a:t>
                      </a:r>
                      <a:r>
                        <a:rPr lang="ko-KR" altLang="en-US" sz="1700" b="1" spc="100" baseline="0" dirty="0" smtClean="0">
                          <a:latin typeface="+mn-lt"/>
                        </a:rPr>
                        <a:t>월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)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700" b="1" spc="100" baseline="0" dirty="0" smtClean="0">
                          <a:latin typeface="+mn-lt"/>
                        </a:rPr>
                        <a:t>재외투표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</a:tr>
              <a:tr h="42600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spc="100" baseline="0" dirty="0" smtClean="0">
                          <a:latin typeface="+mn-lt"/>
                        </a:rPr>
                        <a:t>4. 2.(</a:t>
                      </a:r>
                      <a:r>
                        <a:rPr lang="ko-KR" altLang="en-US" sz="1700" b="1" spc="100" baseline="0" dirty="0" smtClean="0">
                          <a:latin typeface="+mn-lt"/>
                        </a:rPr>
                        <a:t>목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) ~ 4.15.(</a:t>
                      </a:r>
                      <a:r>
                        <a:rPr lang="ko-KR" altLang="en-US" sz="1700" b="1" spc="100" baseline="0" dirty="0" smtClean="0">
                          <a:latin typeface="+mn-lt"/>
                        </a:rPr>
                        <a:t>수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)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700" b="1" spc="100" baseline="0" dirty="0" smtClean="0">
                          <a:latin typeface="+mn-lt"/>
                        </a:rPr>
                        <a:t>선거기간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</a:tr>
              <a:tr h="42600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spc="100" baseline="0" dirty="0" smtClean="0">
                          <a:latin typeface="+mn-lt"/>
                        </a:rPr>
                        <a:t>4. 2.(</a:t>
                      </a:r>
                      <a:r>
                        <a:rPr lang="ko-KR" altLang="en-US" sz="1700" b="1" spc="100" baseline="0" dirty="0" smtClean="0">
                          <a:latin typeface="+mn-lt"/>
                        </a:rPr>
                        <a:t>목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) ~ 4.14.(</a:t>
                      </a:r>
                      <a:r>
                        <a:rPr lang="ko-KR" altLang="en-US" sz="1700" b="1" spc="100" baseline="0" dirty="0" smtClean="0">
                          <a:latin typeface="+mn-lt"/>
                        </a:rPr>
                        <a:t>화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)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700" b="1" spc="100" baseline="0" dirty="0" smtClean="0">
                          <a:latin typeface="+mn-lt"/>
                        </a:rPr>
                        <a:t>선거운동기간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</a:tr>
              <a:tr h="42600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spc="100" baseline="0" dirty="0" smtClean="0">
                          <a:latin typeface="+mn-lt"/>
                        </a:rPr>
                        <a:t>           ~ 4. 3.(</a:t>
                      </a:r>
                      <a:r>
                        <a:rPr lang="ko-KR" altLang="en-US" sz="1700" b="1" spc="100" baseline="0" dirty="0" smtClean="0">
                          <a:latin typeface="+mn-lt"/>
                        </a:rPr>
                        <a:t>금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)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700" b="1" spc="100" baseline="0" dirty="0" smtClean="0">
                          <a:latin typeface="+mn-lt"/>
                        </a:rPr>
                        <a:t>선거벽보 첩부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</a:tr>
              <a:tr h="42600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spc="100" baseline="0" dirty="0" smtClean="0">
                          <a:latin typeface="+mn-lt"/>
                        </a:rPr>
                        <a:t>           ~ 4. 5.(</a:t>
                      </a:r>
                      <a:r>
                        <a:rPr lang="ko-KR" altLang="en-US" sz="1700" b="1" spc="100" baseline="0" dirty="0" smtClean="0">
                          <a:latin typeface="+mn-lt"/>
                        </a:rPr>
                        <a:t>일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)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700" b="1" spc="100" baseline="0" dirty="0" smtClean="0">
                          <a:latin typeface="+mn-lt"/>
                        </a:rPr>
                        <a:t>거소투표용지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, </a:t>
                      </a:r>
                      <a:r>
                        <a:rPr lang="ko-KR" altLang="en-US" sz="1700" b="1" spc="100" baseline="0" dirty="0" smtClean="0">
                          <a:latin typeface="+mn-lt"/>
                        </a:rPr>
                        <a:t>투표안내문 발송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5604" y="4149080"/>
            <a:ext cx="88677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3-2.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민간사회단체 등 체온측정소 근무 지원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723900" lvl="1" indent="-368300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용산 체온측정소 외 </a:t>
            </a:r>
            <a:r>
              <a:rPr lang="en-US" altLang="ko-KR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 </a:t>
            </a:r>
            <a:r>
              <a:rPr lang="en-US" altLang="ko-KR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측정소 별 </a:t>
            </a:r>
            <a:r>
              <a:rPr lang="en-US" altLang="ko-KR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</a:t>
            </a:r>
            <a:r>
              <a:rPr lang="ko-KR" altLang="en-US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오전</a:t>
            </a:r>
            <a:r>
              <a:rPr lang="en-US" altLang="ko-KR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오후 각</a:t>
            </a:r>
            <a:r>
              <a:rPr lang="en-US" altLang="ko-KR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spc="-11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723900" lvl="1" indent="-368300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이장협의회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주민자치위원회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새마을회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등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 단체 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451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0528" y="188640"/>
            <a:ext cx="9144000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3-3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영동군민대상 후보자 추천 및 심사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추천기한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4.17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까지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추천분야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분야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산업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문화체육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선행봉사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특별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심사일시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7205222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80324</TotalTime>
  <Words>155</Words>
  <Application>Microsoft Office PowerPoint</Application>
  <PresentationFormat>화면 슬라이드 쇼(4:3)</PresentationFormat>
  <Paragraphs>25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11918</cp:revision>
  <cp:lastPrinted>2020-03-26T02:48:23Z</cp:lastPrinted>
  <dcterms:modified xsi:type="dcterms:W3CDTF">2020-03-26T04:06:09Z</dcterms:modified>
</cp:coreProperties>
</file>