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70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1320" y="-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32656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선거사무 추진</a:t>
            </a:r>
          </a:p>
          <a:p>
            <a:pPr marL="533400"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9943"/>
              </p:ext>
            </p:extLst>
          </p:nvPr>
        </p:nvGraphicFramePr>
        <p:xfrm>
          <a:off x="251520" y="1173104"/>
          <a:ext cx="8566100" cy="255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751"/>
                <a:gridCol w="3494997"/>
                <a:gridCol w="2144352"/>
              </a:tblGrid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일     시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1" kern="1200" spc="1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추진내용</a:t>
                      </a:r>
                      <a:endParaRPr lang="en-US" altLang="ko-KR" sz="1700" b="1" kern="1200" spc="1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비    고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4. 1.(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~ 4. 6.(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월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재외투표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4. 2.(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목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~ 4.15.(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선거기간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4. 2.(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목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~ 4.14.(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화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선거운동기간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           ~ 4. 3.(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금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선거벽보 첩부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4260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           ~ 4. 5.(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일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거소투표용지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, 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투표안내문 발송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5604" y="4149080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민간사회단체 등 체온측정소 근무 지원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36830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용산 체온측정소 외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측정소 별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오전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오후 각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pc="-11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36830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주민자치위원회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새마을회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단체 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528" y="188640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3-3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영동군민대상 후보자 추천 및 심사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4.17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문화체육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선행봉사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심사일시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205222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80324</TotalTime>
  <Words>155</Words>
  <Application>Microsoft Office PowerPoint</Application>
  <PresentationFormat>화면 슬라이드 쇼(4:3)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11918</cp:revision>
  <cp:lastPrinted>2020-03-26T02:48:23Z</cp:lastPrinted>
  <dcterms:modified xsi:type="dcterms:W3CDTF">2020-03-26T04:06:09Z</dcterms:modified>
</cp:coreProperties>
</file>