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64" r:id="rId2"/>
    <p:sldId id="5970" r:id="rId3"/>
  </p:sldIdLst>
  <p:sldSz cx="9144000" cy="6858000" type="screen4x3"/>
  <p:notesSz cx="9939338" cy="6807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D0D8E8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4" autoAdjust="0"/>
    <p:restoredTop sz="99541" autoAdjust="0"/>
  </p:normalViewPr>
  <p:slideViewPr>
    <p:cSldViewPr>
      <p:cViewPr>
        <p:scale>
          <a:sx n="75" d="100"/>
          <a:sy n="75" d="100"/>
        </p:scale>
        <p:origin x="-702" y="-45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2143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8627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1598" y="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5013" y="511175"/>
            <a:ext cx="3405187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862" y="3233449"/>
            <a:ext cx="7291629" cy="3062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1598" y="6467982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7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5631603" y="6467983"/>
            <a:ext cx="4307742" cy="339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7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797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6948" y="3233448"/>
            <a:ext cx="7945444" cy="3062751"/>
          </a:xfrm>
          <a:noFill/>
          <a:ln/>
        </p:spPr>
        <p:txBody>
          <a:bodyPr lIns="90814" tIns="45393" rIns="90814" bIns="45393"/>
          <a:lstStyle/>
          <a:p>
            <a:pPr eaLnBrk="1" hangingPunct="1"/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2942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76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  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6452491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04488" y="116632"/>
            <a:ext cx="8542536" cy="142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군정정보제공 홍보모니터 설치 주민 설명회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11:00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spc="6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회의실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6988" y="1860401"/>
            <a:ext cx="9144000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관리자 역량 강화 교육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1905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2.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~2.14.(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자치연수원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1905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국장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관과소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부읍</a:t>
            </a:r>
            <a:r>
              <a:rPr lang="en-US" altLang="ko-KR" sz="2400" b="1" kern="0" spc="-1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804617"/>
            <a:ext cx="8867775" cy="171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3-3.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기타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현안업무</a:t>
            </a:r>
            <a:endParaRPr lang="en-US" altLang="ko-KR" sz="700" dirty="0" smtClean="0">
              <a:solidFill>
                <a:srgbClr val="05AB0D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dirty="0" err="1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주민정보화교육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2. 3.(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~  2. 21.(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120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읍사무소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주민정보화교육장 </a:t>
            </a: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엑셀</a:t>
            </a:r>
            <a:r>
              <a:rPr lang="ko-KR" altLang="en-US" sz="2800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첫걸음 외 </a:t>
            </a:r>
            <a:r>
              <a:rPr lang="en-US" altLang="ko-KR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ko-KR" altLang="en-US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과정</a:t>
            </a: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  </a:t>
            </a: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Tx/>
              <a:buNone/>
              <a:defRPr/>
            </a:pPr>
            <a:endParaRPr lang="en-US" altLang="ko-KR" dirty="0" smtClean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2307438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77609</TotalTime>
  <Words>108</Words>
  <Application>Microsoft Office PowerPoint</Application>
  <PresentationFormat>화면 슬라이드 쇼(4:3)</PresentationFormat>
  <Paragraphs>13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11810</cp:revision>
  <cp:lastPrinted>2020-01-30T05:54:54Z</cp:lastPrinted>
  <dcterms:modified xsi:type="dcterms:W3CDTF">2020-02-03T02:28:38Z</dcterms:modified>
</cp:coreProperties>
</file>