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0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02" y="-45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4488" y="116632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군정정보제공 홍보모니터 설치 주민 설명회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6988" y="1860401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관리자 역량 강화 교육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1905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~2.14.(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1905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부읍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804617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2. 3.(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~  2. 21.(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엑셀</a:t>
            </a:r>
            <a:r>
              <a:rPr lang="ko-KR" altLang="en-US" sz="28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첫걸음 외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230743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77609</TotalTime>
  <Words>108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11810</cp:revision>
  <cp:lastPrinted>2020-01-30T05:54:54Z</cp:lastPrinted>
  <dcterms:modified xsi:type="dcterms:W3CDTF">2020-02-03T02:28:38Z</dcterms:modified>
</cp:coreProperties>
</file>