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13"/>
  </p:notesMasterIdLst>
  <p:handoutMasterIdLst>
    <p:handoutMasterId r:id="rId14"/>
  </p:handoutMasterIdLst>
  <p:sldIdLst>
    <p:sldId id="6009" r:id="rId2"/>
    <p:sldId id="5998" r:id="rId3"/>
    <p:sldId id="5999" r:id="rId4"/>
    <p:sldId id="6000" r:id="rId5"/>
    <p:sldId id="6001" r:id="rId6"/>
    <p:sldId id="6002" r:id="rId7"/>
    <p:sldId id="6003" r:id="rId8"/>
    <p:sldId id="6004" r:id="rId9"/>
    <p:sldId id="6005" r:id="rId10"/>
    <p:sldId id="6006" r:id="rId11"/>
    <p:sldId id="6007" r:id="rId12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5AB0D"/>
    <a:srgbClr val="0000FF"/>
    <a:srgbClr val="0000CC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629" autoAdjust="0"/>
  </p:normalViewPr>
  <p:slideViewPr>
    <p:cSldViewPr>
      <p:cViewPr>
        <p:scale>
          <a:sx n="96" d="100"/>
          <a:sy n="96" d="100"/>
        </p:scale>
        <p:origin x="-504" y="-34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58AF49FD-255D-48A9-8E3E-7E659984F38D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5603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B0EDCCF3-F5CF-4AEC-A2D3-074318AA36F1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56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2015-09-25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2015-09-25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2015-09-25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2015-09-25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2015-09-25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2015-09-25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2015-09-25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2015-09-25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2015-09-25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2015-09-25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2015-09-25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57375"/>
            <a:ext cx="6167438" cy="208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  정  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4313" y="325438"/>
            <a:ext cx="7500937" cy="231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18-17.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충북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정보화업무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담당자 워크숍 개최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10. 29. 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 ~ 30. 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영동국악체험촌</a:t>
            </a:r>
            <a:endParaRPr lang="en-US" altLang="ko-KR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도시군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정보화업무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담당자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주요내용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dirty="0"/>
              <a:t>최신 </a:t>
            </a:r>
            <a:r>
              <a:rPr lang="en-US" altLang="ko-KR" sz="2400" dirty="0"/>
              <a:t>ICT </a:t>
            </a:r>
            <a:r>
              <a:rPr lang="ko-KR" altLang="en-US" sz="2400" dirty="0"/>
              <a:t>기술 동향 및 도 정보화 기본계획 보고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8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ko-KR" altLang="en-US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33350" y="419100"/>
            <a:ext cx="8867775" cy="608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18-18.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회의 및 교육</a:t>
            </a:r>
            <a:endParaRPr lang="en-US" altLang="ko-KR" sz="7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주민정보화교육</a:t>
            </a:r>
            <a:endParaRPr lang="en-US" altLang="ko-KR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10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. 5.(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~ 10. 23.(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300" dirty="0" err="1">
                <a:latin typeface="HY헤드라인M" pitchFamily="18" charset="-127"/>
                <a:ea typeface="HY헤드라인M" pitchFamily="18" charset="-127"/>
              </a:rPr>
              <a:t>읍사무소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 주민정보화 교육장</a:t>
            </a:r>
            <a:endParaRPr lang="en-US" altLang="ko-KR" sz="2400" b="1" spc="-3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120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한글문서편집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과정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공무원정보화교육</a:t>
            </a:r>
            <a:endParaRPr lang="en-US" altLang="ko-KR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10. 12.(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10. 21.(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군청 전산교육장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30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프리웨어를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활용한 사진편집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&amp;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동영상편집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과정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개인정보보호법 시행 </a:t>
            </a:r>
            <a:r>
              <a:rPr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주년 기념 세미나 참석</a:t>
            </a:r>
            <a:endParaRPr lang="en-US" altLang="ko-KR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10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. 8.(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 14:00 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포스트타워 대회의실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서울 중구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spc="-3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개인정보보호 담당자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정책현황 보고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5334" y="260648"/>
            <a:ext cx="8645138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18-1. 2015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직원 워크숍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10. 1. ~ 10. 8. (1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 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국악체험촌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교육인원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616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공직윤리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조직활성화 교육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괴산세계유기농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엑스포 견학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2875" y="3573016"/>
            <a:ext cx="8715375" cy="2856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신규임용후보자 소양교육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소회의실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전산교육장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시설견학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임용후보등록자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소양교육 및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시설견학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44" y="476672"/>
            <a:ext cx="8358246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18-3. 10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정례조회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2.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09:00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대회의실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참석대상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본청직원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직속기관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   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팀장이상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군수님 훈시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 파견근무자 소감발표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14282" y="3800191"/>
            <a:ext cx="8318158" cy="2653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18-4. 2015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신규일반직과정 입교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10. 5. ~ 10. 23. (1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 합숙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비합숙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산림과 송영규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입교기관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 자치연수원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67138" y="460203"/>
            <a:ext cx="7143769" cy="2653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18-5. 10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금요회의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17:00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난계국악축제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행사장 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기관단체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간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발전방안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협의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67138" y="3246285"/>
            <a:ext cx="7572428" cy="2938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18-6.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기록물평가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심의회 개최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10. 27.(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</a:t>
            </a: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상황실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심의위원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행정과장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기록물의 폐기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보존기간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재책정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보류 중 결정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4282" y="142852"/>
            <a:ext cx="8572560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18-7. 2015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이장 민간위탁교육 추진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업체 공모기간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9.30.(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10. 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※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교육실시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제안설명회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10.13.(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업체선정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10.23.(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까지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282" y="3214686"/>
            <a:ext cx="8572560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 자원봉사 순회교육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10. 12.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14:00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영동군자원봉사센터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교육실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안전사고예방법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      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충청북도자원봉사센터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79512" y="-24"/>
            <a:ext cx="8677597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18-9.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읍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면 주민자치센터 프로그램 발표회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/>
        </p:nvGraphicFramePr>
        <p:xfrm>
          <a:off x="323528" y="720055"/>
          <a:ext cx="8358248" cy="257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2390"/>
                <a:gridCol w="2214578"/>
                <a:gridCol w="2591718"/>
                <a:gridCol w="2089562"/>
              </a:tblGrid>
              <a:tr h="6238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읍     면</a:t>
                      </a:r>
                      <a:endParaRPr lang="ko-KR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일     시</a:t>
                      </a:r>
                      <a:endParaRPr lang="ko-KR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장     소</a:t>
                      </a:r>
                      <a:endParaRPr lang="ko-KR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비    고</a:t>
                      </a:r>
                      <a:endParaRPr lang="ko-KR" altLang="en-US" sz="2000" b="1" dirty="0"/>
                    </a:p>
                  </a:txBody>
                  <a:tcPr anchor="ctr"/>
                </a:tc>
              </a:tr>
              <a:tr h="6238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용 산 면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10. 6.(</a:t>
                      </a:r>
                      <a:r>
                        <a:rPr lang="ko-KR" altLang="en-US" sz="2000" b="1" dirty="0" smtClean="0"/>
                        <a:t>화</a:t>
                      </a:r>
                      <a:r>
                        <a:rPr lang="en-US" altLang="ko-KR" sz="2000" b="1" dirty="0" smtClean="0"/>
                        <a:t>) 14:00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용문중학교 체육관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238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황 간 면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10. 8.(</a:t>
                      </a:r>
                      <a:r>
                        <a:rPr lang="ko-KR" altLang="en-US" sz="2000" b="1" dirty="0" smtClean="0"/>
                        <a:t>목</a:t>
                      </a:r>
                      <a:r>
                        <a:rPr lang="en-US" altLang="ko-KR" sz="2000" b="1" dirty="0" smtClean="0"/>
                        <a:t>) 14:30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err="1" smtClean="0"/>
                        <a:t>월류봉</a:t>
                      </a:r>
                      <a:r>
                        <a:rPr lang="ko-KR" altLang="en-US" sz="2000" b="1" dirty="0" smtClean="0"/>
                        <a:t> 특설무대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/>
                        <a:t>월류봉달빛축제병행</a:t>
                      </a:r>
                      <a:endParaRPr lang="ko-KR" altLang="en-US" sz="2000" b="1" dirty="0" smtClean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238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양 강 면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10.12.(</a:t>
                      </a:r>
                      <a:r>
                        <a:rPr lang="ko-KR" altLang="en-US" sz="2000" b="1" dirty="0" smtClean="0"/>
                        <a:t>월</a:t>
                      </a:r>
                      <a:r>
                        <a:rPr lang="en-US" altLang="ko-KR" sz="2000" b="1" dirty="0" smtClean="0"/>
                        <a:t>) 13:30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err="1" smtClean="0"/>
                        <a:t>양강초등학교</a:t>
                      </a:r>
                      <a:r>
                        <a:rPr lang="ko-KR" altLang="en-US" sz="2000" b="1" dirty="0" smtClean="0"/>
                        <a:t> 강당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1" dirty="0" smtClean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30701" y="3684610"/>
            <a:ext cx="8748712" cy="295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b="1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13207" y="3449636"/>
            <a:ext cx="8572500" cy="297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18-10.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영동군자원봉사센터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봉사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활동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304523" y="4137007"/>
          <a:ext cx="8460576" cy="2364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9734"/>
                <a:gridCol w="2559610"/>
                <a:gridCol w="2594647"/>
                <a:gridCol w="956585"/>
              </a:tblGrid>
              <a:tr h="60273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일    시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장    소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내    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비 고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60273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10. 6. (</a:t>
                      </a:r>
                      <a:r>
                        <a:rPr lang="ko-KR" altLang="en-US" sz="2000" b="1" dirty="0" smtClean="0"/>
                        <a:t>화</a:t>
                      </a:r>
                      <a:r>
                        <a:rPr lang="en-US" altLang="ko-KR" sz="2000" b="1" dirty="0" smtClean="0"/>
                        <a:t>) 12:00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영동읍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예전리</a:t>
                      </a:r>
                      <a:endParaRPr lang="ko-KR" altLang="en-US" sz="20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/>
                        <a:t>생신상 차려드리기</a:t>
                      </a: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60273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10.13.(</a:t>
                      </a:r>
                      <a:r>
                        <a:rPr lang="ko-KR" altLang="en-US" sz="2000" b="1" dirty="0" smtClean="0"/>
                        <a:t>화</a:t>
                      </a:r>
                      <a:r>
                        <a:rPr lang="en-US" altLang="ko-KR" sz="2000" b="1" dirty="0" smtClean="0"/>
                        <a:t>) 12:00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황간면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 회포리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37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1" dirty="0" smtClean="0"/>
                        <a:t>10.16.(</a:t>
                      </a:r>
                      <a:r>
                        <a:rPr lang="ko-KR" altLang="en-US" sz="2000" b="1" dirty="0" smtClean="0"/>
                        <a:t>금</a:t>
                      </a:r>
                      <a:r>
                        <a:rPr lang="en-US" altLang="ko-KR" sz="2000" b="1" dirty="0" smtClean="0"/>
                        <a:t>) 13:00</a:t>
                      </a: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양산면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명덕리</a:t>
                      </a:r>
                      <a:endParaRPr lang="ko-KR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한마음이동 자원봉사</a:t>
                      </a:r>
                      <a:endParaRPr lang="ko-KR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512" y="3273951"/>
            <a:ext cx="8677597" cy="3024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18-12.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민간단체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괴산세계유기농산업엑스포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견학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323528" y="3994030"/>
          <a:ext cx="8534752" cy="264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7471"/>
                <a:gridCol w="3793222"/>
                <a:gridCol w="2154059"/>
              </a:tblGrid>
              <a:tr h="6238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단    체</a:t>
                      </a:r>
                      <a:endParaRPr lang="ko-KR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일     시</a:t>
                      </a:r>
                      <a:endParaRPr lang="ko-KR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인     원</a:t>
                      </a:r>
                      <a:endParaRPr lang="ko-KR" altLang="en-US" sz="2000" b="1" dirty="0"/>
                    </a:p>
                  </a:txBody>
                  <a:tcPr anchor="ctr"/>
                </a:tc>
              </a:tr>
              <a:tr h="6238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영동군자원봉사센터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10.1.(</a:t>
                      </a:r>
                      <a:r>
                        <a:rPr lang="ko-KR" altLang="en-US" sz="2000" b="1" dirty="0" smtClean="0"/>
                        <a:t>목</a:t>
                      </a:r>
                      <a:r>
                        <a:rPr lang="en-US" altLang="ko-KR" sz="2000" b="1" dirty="0" smtClean="0"/>
                        <a:t>)  </a:t>
                      </a:r>
                    </a:p>
                    <a:p>
                      <a:pPr algn="ctr" latinLnBrk="1"/>
                      <a:r>
                        <a:rPr lang="en-US" altLang="ko-KR" sz="2000" b="1" dirty="0" smtClean="0"/>
                        <a:t>※09:00 </a:t>
                      </a:r>
                      <a:r>
                        <a:rPr lang="ko-KR" altLang="en-US" sz="2000" b="1" dirty="0" smtClean="0"/>
                        <a:t>하상주차장 출발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45</a:t>
                      </a:r>
                      <a:r>
                        <a:rPr lang="ko-KR" altLang="en-US" sz="2000" b="1" dirty="0" smtClean="0"/>
                        <a:t>명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238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남북통일운동</a:t>
                      </a:r>
                      <a:endParaRPr lang="en-US" altLang="ko-KR" sz="2000" b="1" dirty="0" smtClean="0"/>
                    </a:p>
                    <a:p>
                      <a:pPr algn="ctr" latinLnBrk="1"/>
                      <a:r>
                        <a:rPr lang="ko-KR" altLang="en-US" sz="2000" b="1" dirty="0" smtClean="0"/>
                        <a:t>영동군지부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1" dirty="0" smtClean="0"/>
                        <a:t>10.7.(</a:t>
                      </a:r>
                      <a:r>
                        <a:rPr lang="ko-KR" altLang="en-US" sz="2000" b="1" dirty="0" smtClean="0"/>
                        <a:t>수</a:t>
                      </a:r>
                      <a:r>
                        <a:rPr lang="en-US" altLang="ko-KR" sz="2000" b="1" smtClean="0"/>
                        <a:t>) 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1" smtClean="0"/>
                        <a:t>※</a:t>
                      </a:r>
                      <a:r>
                        <a:rPr lang="en-US" altLang="ko-KR" sz="2000" b="1" dirty="0" smtClean="0"/>
                        <a:t>08:30 </a:t>
                      </a:r>
                      <a:r>
                        <a:rPr lang="ko-KR" altLang="en-US" sz="2000" b="1" dirty="0" smtClean="0"/>
                        <a:t>하상주차장 출발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1" dirty="0" smtClean="0"/>
                        <a:t>40</a:t>
                      </a:r>
                      <a:r>
                        <a:rPr lang="ko-KR" altLang="en-US" sz="2000" b="1" dirty="0" smtClean="0"/>
                        <a:t>명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238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err="1" smtClean="0"/>
                        <a:t>영동군새마을회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1" dirty="0" smtClean="0"/>
                        <a:t>10.7.(</a:t>
                      </a:r>
                      <a:r>
                        <a:rPr lang="ko-KR" altLang="en-US" sz="2000" b="1" dirty="0" smtClean="0"/>
                        <a:t>수</a:t>
                      </a:r>
                      <a:r>
                        <a:rPr lang="en-US" altLang="ko-KR" sz="2000" b="1" dirty="0" smtClean="0"/>
                        <a:t>) 10:00</a:t>
                      </a:r>
                      <a:endParaRPr lang="ko-KR" altLang="en-US" sz="2000" b="1" dirty="0" smtClean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1" dirty="0" smtClean="0"/>
                        <a:t>6</a:t>
                      </a:r>
                      <a:r>
                        <a:rPr lang="ko-KR" altLang="en-US" sz="2000" b="1" dirty="0" smtClean="0"/>
                        <a:t>명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42844" y="214290"/>
            <a:ext cx="8572560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18-11.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난계국악축제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새마을향토야시장 운영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10. 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)~10. 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축제기간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인라인스케이트장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각 읍</a:t>
            </a:r>
            <a:r>
              <a:rPr lang="en-US" altLang="ko-KR" sz="2400" b="1" dirty="0" smtClean="0">
                <a:latin typeface="+mn-ea"/>
                <a:ea typeface="+mn-ea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 새마을지도자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마찻다리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인라인스케이트장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향토야시장 운영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-24"/>
            <a:ext cx="8677597" cy="3024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18-13.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자매결연도시 행사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축제 참석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214282" y="692613"/>
          <a:ext cx="8606190" cy="303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3206"/>
                <a:gridCol w="2143140"/>
                <a:gridCol w="1857388"/>
                <a:gridCol w="1962456"/>
              </a:tblGrid>
              <a:tr h="6238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행     사</a:t>
                      </a:r>
                      <a:endParaRPr lang="ko-KR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일     시</a:t>
                      </a:r>
                      <a:endParaRPr lang="ko-KR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장     소</a:t>
                      </a:r>
                      <a:endParaRPr lang="ko-KR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참 석 대 상</a:t>
                      </a:r>
                      <a:endParaRPr lang="ko-KR" altLang="en-US" sz="2000" b="1" dirty="0"/>
                    </a:p>
                  </a:txBody>
                  <a:tcPr anchor="ctr"/>
                </a:tc>
              </a:tr>
              <a:tr h="6238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제</a:t>
                      </a:r>
                      <a:r>
                        <a:rPr lang="en-US" altLang="ko-KR" sz="2000" b="1" dirty="0" smtClean="0"/>
                        <a:t>22</a:t>
                      </a:r>
                      <a:r>
                        <a:rPr lang="ko-KR" altLang="en-US" sz="2000" b="1" dirty="0" smtClean="0"/>
                        <a:t>회 용산구민의 날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10.16.(</a:t>
                      </a:r>
                      <a:r>
                        <a:rPr lang="ko-KR" altLang="en-US" sz="2000" b="1" dirty="0" smtClean="0"/>
                        <a:t>금</a:t>
                      </a:r>
                      <a:r>
                        <a:rPr lang="en-US" altLang="ko-KR" sz="2000" b="1" dirty="0" smtClean="0"/>
                        <a:t>) 15:00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용산</a:t>
                      </a:r>
                      <a:r>
                        <a:rPr lang="ko-KR" altLang="en-US" sz="2000" b="1" baseline="0" dirty="0" smtClean="0"/>
                        <a:t>  </a:t>
                      </a:r>
                      <a:endParaRPr lang="en-US" altLang="ko-KR" sz="2000" b="1" baseline="0" dirty="0" smtClean="0"/>
                    </a:p>
                    <a:p>
                      <a:pPr algn="ctr" latinLnBrk="1"/>
                      <a:r>
                        <a:rPr lang="ko-KR" altLang="en-US" sz="2000" b="1" baseline="0" dirty="0" smtClean="0"/>
                        <a:t>종합행정타운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부군수 외 </a:t>
                      </a:r>
                      <a:r>
                        <a:rPr lang="en-US" altLang="ko-KR" sz="2000" b="1" dirty="0" smtClean="0"/>
                        <a:t>3</a:t>
                      </a:r>
                      <a:r>
                        <a:rPr lang="ko-KR" altLang="en-US" sz="2000" b="1" dirty="0" smtClean="0"/>
                        <a:t>명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238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제</a:t>
                      </a:r>
                      <a:r>
                        <a:rPr lang="en-US" altLang="ko-KR" sz="2000" b="1" dirty="0" smtClean="0"/>
                        <a:t>15</a:t>
                      </a:r>
                      <a:r>
                        <a:rPr lang="ko-KR" altLang="en-US" sz="2000" b="1" dirty="0" smtClean="0"/>
                        <a:t>회 인천남동구청</a:t>
                      </a:r>
                      <a:endParaRPr lang="en-US" altLang="ko-KR" sz="2000" b="1" dirty="0" smtClean="0"/>
                    </a:p>
                    <a:p>
                      <a:pPr algn="ctr" latinLnBrk="1"/>
                      <a:r>
                        <a:rPr lang="ko-KR" altLang="en-US" sz="2000" b="1" dirty="0" smtClean="0"/>
                        <a:t> </a:t>
                      </a:r>
                      <a:r>
                        <a:rPr lang="ko-KR" altLang="en-US" sz="2000" b="1" dirty="0" err="1" smtClean="0"/>
                        <a:t>소래포구축제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1" dirty="0" smtClean="0"/>
                        <a:t>10.16.(</a:t>
                      </a:r>
                      <a:r>
                        <a:rPr lang="ko-KR" altLang="en-US" sz="2000" b="1" dirty="0" smtClean="0"/>
                        <a:t>금</a:t>
                      </a:r>
                      <a:r>
                        <a:rPr lang="en-US" altLang="ko-KR" sz="2000" b="1" dirty="0" smtClean="0"/>
                        <a:t>) 18:00  </a:t>
                      </a:r>
                      <a:endParaRPr lang="ko-KR" altLang="en-US" sz="2000" b="1" dirty="0" smtClean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/>
                        <a:t>소래포구</a:t>
                      </a:r>
                      <a:r>
                        <a:rPr lang="ko-KR" altLang="en-US" sz="2000" b="1" dirty="0" smtClean="0"/>
                        <a:t> 및 </a:t>
                      </a:r>
                      <a:endParaRPr lang="en-US" altLang="ko-KR" sz="2000" b="1" dirty="0" smtClean="0"/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/>
                        <a:t>습지생태공원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부군수 외 </a:t>
                      </a:r>
                      <a:r>
                        <a:rPr lang="en-US" altLang="ko-KR" sz="2000" b="1" dirty="0" smtClean="0"/>
                        <a:t>3</a:t>
                      </a:r>
                      <a:r>
                        <a:rPr lang="ko-KR" altLang="en-US" sz="2000" b="1" dirty="0" smtClean="0"/>
                        <a:t>명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238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제</a:t>
                      </a:r>
                      <a:r>
                        <a:rPr lang="en-US" altLang="ko-KR" sz="2000" b="1" dirty="0" smtClean="0"/>
                        <a:t>4</a:t>
                      </a:r>
                      <a:r>
                        <a:rPr lang="ko-KR" altLang="en-US" sz="2000" b="1" dirty="0" smtClean="0"/>
                        <a:t>회 서울 중구 </a:t>
                      </a:r>
                      <a:endParaRPr lang="en-US" altLang="ko-KR" sz="2000" b="1" dirty="0" smtClean="0"/>
                    </a:p>
                    <a:p>
                      <a:pPr algn="ctr" latinLnBrk="1"/>
                      <a:r>
                        <a:rPr lang="ko-KR" altLang="en-US" sz="2000" b="1" dirty="0" smtClean="0"/>
                        <a:t>자매도시 </a:t>
                      </a:r>
                      <a:r>
                        <a:rPr lang="ko-KR" altLang="en-US" sz="2000" b="1" dirty="0" err="1" smtClean="0"/>
                        <a:t>농특산물</a:t>
                      </a:r>
                      <a:r>
                        <a:rPr lang="ko-KR" altLang="en-US" sz="2000" b="1" dirty="0" smtClean="0"/>
                        <a:t> 축제 한마당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1" dirty="0" smtClean="0"/>
                        <a:t>10.19.(</a:t>
                      </a:r>
                      <a:r>
                        <a:rPr lang="ko-KR" altLang="en-US" sz="2000" b="1" dirty="0" smtClean="0"/>
                        <a:t>월</a:t>
                      </a:r>
                      <a:r>
                        <a:rPr lang="en-US" altLang="ko-KR" sz="2000" b="1" dirty="0" smtClean="0"/>
                        <a:t>) 15:00</a:t>
                      </a:r>
                      <a:endParaRPr lang="ko-KR" altLang="en-US" sz="2000" b="1" dirty="0" smtClean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/>
                        <a:t>청계광장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/>
                        <a:t>군수 외 </a:t>
                      </a:r>
                      <a:r>
                        <a:rPr lang="en-US" altLang="ko-KR" sz="2000" b="1" dirty="0" smtClean="0"/>
                        <a:t>6</a:t>
                      </a:r>
                      <a:r>
                        <a:rPr lang="ko-KR" altLang="en-US" sz="2000" b="1" dirty="0" smtClean="0"/>
                        <a:t>명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42844" y="4000504"/>
            <a:ext cx="8572560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18-14.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영동군↔인천남동구청 자매결연 체결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10. 29.(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10:30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인천 남동구청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자매결연식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95399" y="116632"/>
            <a:ext cx="7500937" cy="296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18-15.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공무원지식인대회 참가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10. 7. 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13:00 ~ 17:00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충청북도 자치연수원</a:t>
            </a:r>
            <a:endParaRPr lang="en-US" altLang="ko-KR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남진우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시험과목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정보화 종합지식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정보화 정책역량 등</a:t>
            </a:r>
            <a:r>
              <a:rPr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2924944"/>
            <a:ext cx="8643937" cy="371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18-16.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홍보 웹진 발행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발  행  일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난계축제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와인축제 홍보 웹진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10.  8.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영동군 웹진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15.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수신인원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12,520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웹진 수신동의자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주요내용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축제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주요행사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공연정보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제공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군정 주요소식 및 관광지 정보 제공</a:t>
            </a:r>
            <a:endParaRPr lang="ko-KR" altLang="en-US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71451</TotalTime>
  <Words>899</Words>
  <Application>Microsoft Office PowerPoint</Application>
  <PresentationFormat>화면 슬라이드 쇼(4:3)</PresentationFormat>
  <Paragraphs>150</Paragraphs>
  <Slides>11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6_Office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11418</cp:revision>
  <dcterms:modified xsi:type="dcterms:W3CDTF">2015-09-25T02:23:36Z</dcterms:modified>
</cp:coreProperties>
</file>