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64" r:id="rId2"/>
    <p:sldId id="5983" r:id="rId3"/>
    <p:sldId id="5984" r:id="rId4"/>
    <p:sldId id="5978" r:id="rId5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5434" autoAdjust="0"/>
  </p:normalViewPr>
  <p:slideViewPr>
    <p:cSldViewPr>
      <p:cViewPr>
        <p:scale>
          <a:sx n="75" d="100"/>
          <a:sy n="75" d="100"/>
        </p:scale>
        <p:origin x="-354" y="-7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-180528" y="158208"/>
            <a:ext cx="8964488" cy="16866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충청북도 남부권 발전협의회 개최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8400" lvl="1" indent="-45243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남부출장소 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 참석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남부권 균형발전방안 협의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상반기 제안사항 검토결과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3596" y="18448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정기 보안감사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도감사관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월까지 보안업무 전반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1275" y="5412183"/>
            <a:ext cx="8867775" cy="111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7-4.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웹진 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11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월호 발행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11.</a:t>
            </a:r>
            <a:r>
              <a:rPr lang="en-US" altLang="ko-KR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17,844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주요소식 및 관광지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 등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4612" y="3573016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</a:p>
          <a:p>
            <a:pPr marL="914400" lvl="1" indent="-4699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699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2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-180528" y="158208"/>
            <a:ext cx="9145016" cy="16866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『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사랑의 김장 나누기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8400" lvl="1" indent="-452438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 수련관 앞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1168400" lvl="1" indent="-452438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독거노인 및 소년소녀가장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북한이탈주민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7000" y="2220453"/>
            <a:ext cx="9144000" cy="68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40562"/>
              </p:ext>
            </p:extLst>
          </p:nvPr>
        </p:nvGraphicFramePr>
        <p:xfrm>
          <a:off x="168555" y="2973215"/>
          <a:ext cx="8640959" cy="2616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341"/>
                <a:gridCol w="1584176"/>
                <a:gridCol w="1440160"/>
                <a:gridCol w="709123"/>
                <a:gridCol w="1440159"/>
              </a:tblGrid>
              <a:tr h="5496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68879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민주평통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영동군협의회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2020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분기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정기회의 및 통일의견수렴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16.(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아모르아트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컨벤션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36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8879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2020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하반기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민주평통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충북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권역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남부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군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청주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자문위원 연수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16.(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14:00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아모르아트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컨벤션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8879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민주평통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영동군협의회 임원진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충북 임원 자문위원 워크숍 참석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11. 17.(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~ 11. 18.(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단양군 일원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협의회장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간사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행정실장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64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700" y="44624"/>
            <a:ext cx="9144000" cy="62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069333"/>
              </p:ext>
            </p:extLst>
          </p:nvPr>
        </p:nvGraphicFramePr>
        <p:xfrm>
          <a:off x="228506" y="750173"/>
          <a:ext cx="8591966" cy="4046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40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3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3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11.16.(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학산면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아평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이동빨래봉사</a:t>
                      </a:r>
                      <a:endParaRPr lang="ko-KR" altLang="en-US" sz="16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각 마을당</a:t>
                      </a:r>
                      <a:endParaRPr lang="en-US" altLang="ko-KR" sz="1600" b="1" dirty="0" smtClean="0"/>
                    </a:p>
                    <a:p>
                      <a:pPr algn="ctr" latinLnBrk="1"/>
                      <a:r>
                        <a:rPr lang="en-US" altLang="ko-KR" sz="1600" b="1" dirty="0" smtClean="0"/>
                        <a:t>20</a:t>
                      </a:r>
                      <a:r>
                        <a:rPr lang="ko-KR" altLang="en-US" sz="1600" b="1" dirty="0" smtClean="0"/>
                        <a:t>가구</a:t>
                      </a:r>
                      <a:endParaRPr lang="ko-KR" alt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320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용화면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흘계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641896"/>
                  </a:ext>
                </a:extLst>
              </a:tr>
              <a:tr h="3673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11.17.(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법화리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67320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용산면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상용리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673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11.18.(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양강면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두릉리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673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양강면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두평리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793719"/>
                  </a:ext>
                </a:extLst>
              </a:tr>
              <a:tr h="3673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11.19.(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상촌면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유곡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리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67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학산면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봉암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66227"/>
                  </a:ext>
                </a:extLst>
              </a:tr>
              <a:tr h="36732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11.20.(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영동읍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양가리</a:t>
                      </a:r>
                      <a:endParaRPr lang="ko-KR" altLang="en-US" sz="16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73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학산면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6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+mn-cs"/>
                        </a:rPr>
                        <a:t>삼정</a:t>
                      </a:r>
                      <a:endParaRPr lang="ko-KR" altLang="en-US" sz="16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2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89498</TotalTime>
  <Words>322</Words>
  <Application>Microsoft Office PowerPoint</Application>
  <PresentationFormat>화면 슬라이드 쇼(4:3)</PresentationFormat>
  <Paragraphs>69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12237</cp:revision>
  <cp:lastPrinted>2020-11-11T05:52:37Z</cp:lastPrinted>
  <dcterms:modified xsi:type="dcterms:W3CDTF">2020-11-11T06:19:28Z</dcterms:modified>
</cp:coreProperties>
</file>