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7910" r:id="rId3"/>
    <p:sldId id="7911" r:id="rId4"/>
    <p:sldId id="7912" r:id="rId5"/>
    <p:sldId id="791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 varScale="1">
        <p:scale>
          <a:sx n="78" d="100"/>
          <a:sy n="78" d="100"/>
        </p:scale>
        <p:origin x="54" y="1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68" tIns="45472" rIns="90968" bIns="45472" anchor="b"/>
          <a:lstStyle/>
          <a:p>
            <a:pPr algn="r" defTabSz="882208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2208"/>
              <a:t>2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68" tIns="45472" rIns="90968" bIns="45472" anchor="b"/>
          <a:lstStyle/>
          <a:p>
            <a:pPr algn="r" defTabSz="882208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2208"/>
              <a:t>2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8"/>
            <a:ext cx="5441631" cy="4471988"/>
          </a:xfrm>
          <a:noFill/>
          <a:ln/>
        </p:spPr>
        <p:txBody>
          <a:bodyPr lIns="90959" tIns="45467" rIns="90959" bIns="45467"/>
          <a:lstStyle/>
          <a:p>
            <a:pPr eaLnBrk="1" hangingPunct="1"/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854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2020-12-30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16673"/>
              </p:ext>
            </p:extLst>
          </p:nvPr>
        </p:nvGraphicFramePr>
        <p:xfrm>
          <a:off x="6551336" y="0"/>
          <a:ext cx="2592664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66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617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832" y="332656"/>
            <a:ext cx="91321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동계 학생근로활동 실시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사무보조 및 현장업무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916" y="1916832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통합민원실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시범운영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운영장소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>
                <a:latin typeface="HY헤드라인M" pitchFamily="18" charset="-127"/>
                <a:ea typeface="HY헤드라인M" pitchFamily="18" charset="-127"/>
              </a:rPr>
              <a:t>시범운영기간 </a:t>
            </a:r>
            <a:r>
              <a:rPr lang="en-US" altLang="ko-KR" sz="2400" b="1" spc="-9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4.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8.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1400" b="1" spc="-90" dirty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1400" b="1" spc="-90" dirty="0">
                <a:latin typeface="HY헤드라인M" pitchFamily="18" charset="-127"/>
                <a:ea typeface="HY헤드라인M" pitchFamily="18" charset="-127"/>
              </a:rPr>
              <a:t> 운영기간 </a:t>
            </a:r>
            <a:r>
              <a:rPr lang="en-US" altLang="ko-KR" sz="1400" b="1" spc="-9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400" b="1" spc="-90" dirty="0">
                <a:latin typeface="HY헤드라인M" pitchFamily="18" charset="-127"/>
                <a:ea typeface="HY헤드라인M" pitchFamily="18" charset="-127"/>
              </a:rPr>
              <a:t>｀</a:t>
            </a:r>
            <a:r>
              <a:rPr lang="en-US" altLang="ko-KR" sz="1400" b="1" spc="-90" dirty="0">
                <a:latin typeface="HY헤드라인M" pitchFamily="18" charset="-127"/>
                <a:ea typeface="HY헤드라인M" pitchFamily="18" charset="-127"/>
              </a:rPr>
              <a:t>21. 1. ~ 3</a:t>
            </a:r>
            <a:r>
              <a:rPr lang="ko-KR" altLang="en-US" sz="1400" b="1" spc="-90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1400" b="1" spc="-9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>
                <a:latin typeface="HY헤드라인M" pitchFamily="18" charset="-127"/>
                <a:ea typeface="HY헤드라인M" pitchFamily="18" charset="-127"/>
              </a:rPr>
              <a:t>주요 인</a:t>
            </a:r>
            <a:r>
              <a:rPr lang="en-US" altLang="ko-KR" sz="2400" b="1" spc="-9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90" dirty="0">
                <a:latin typeface="HY헤드라인M" pitchFamily="18" charset="-127"/>
                <a:ea typeface="HY헤드라인M" pitchFamily="18" charset="-127"/>
              </a:rPr>
              <a:t>허가 및 사업관련 </a:t>
            </a:r>
            <a:r>
              <a:rPr lang="en-US" altLang="ko-KR" sz="2400" b="1" spc="-9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90" dirty="0">
                <a:latin typeface="HY헤드라인M" pitchFamily="18" charset="-127"/>
                <a:ea typeface="HY헤드라인M" pitchFamily="18" charset="-127"/>
              </a:rPr>
              <a:t>개 부서 </a:t>
            </a:r>
            <a:r>
              <a:rPr lang="en-US" altLang="ko-KR" sz="1400" b="1" dirty="0">
                <a:latin typeface="HY헤드라인M" pitchFamily="18" charset="-127"/>
                <a:ea typeface="HY헤드라인M" pitchFamily="18" charset="-127"/>
              </a:rPr>
              <a:t> [ 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민원과 </a:t>
            </a:r>
            <a:r>
              <a:rPr lang="ko-KR" altLang="en-US" sz="1400" b="1" dirty="0" err="1">
                <a:latin typeface="HY헤드라인M" pitchFamily="18" charset="-127"/>
                <a:ea typeface="HY헤드라인M" pitchFamily="18" charset="-127"/>
              </a:rPr>
              <a:t>민원업무는</a:t>
            </a:r>
            <a:r>
              <a:rPr lang="ko-KR" altLang="en-US" sz="1400" b="1" dirty="0">
                <a:latin typeface="HY헤드라인M" pitchFamily="18" charset="-127"/>
                <a:ea typeface="HY헤드라인M" pitchFamily="18" charset="-127"/>
              </a:rPr>
              <a:t> 현행대로 운영 </a:t>
            </a:r>
            <a:r>
              <a:rPr lang="en-US" altLang="ko-KR" sz="1400" b="1" dirty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000" b="1" spc="-9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5651" y="4149080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공무원 맞춤형 복지점수 배정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배정인원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950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일반직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무기계약근로자 등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예산액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 1,140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514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주민자치협의회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최영 주민자치위원장 외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이임 위원장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9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감사패 수여 및 현안업무 협의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감사패 수여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724" y="2204864"/>
            <a:ext cx="914400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우리군 지역성장 동력과 연계한 국제교류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1.22.(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해외 자매우호도시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홍보와인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59" y="3645024"/>
            <a:ext cx="914400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건강검진 지원사업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홀수 년 출생 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59" y="508518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675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42875" y="260648"/>
            <a:ext cx="8867775" cy="264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8-8.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1. 11.(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 1.  29.(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30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온라인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업무에 바로 쓰는 한글 외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1. 13.(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주요소식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관광지 정보 제공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17,844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6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88501</TotalTime>
  <Words>316</Words>
  <Application>Microsoft Office PowerPoint</Application>
  <PresentationFormat>화면 슬라이드 쇼(4:3)</PresentationFormat>
  <Paragraphs>33</Paragraphs>
  <Slides>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13888</cp:revision>
  <cp:lastPrinted>2020-03-26T02:24:02Z</cp:lastPrinted>
  <dcterms:modified xsi:type="dcterms:W3CDTF">2020-12-29T23:10:51Z</dcterms:modified>
</cp:coreProperties>
</file>