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9"/>
  </p:notesMasterIdLst>
  <p:handoutMasterIdLst>
    <p:handoutMasterId r:id="rId10"/>
  </p:handoutMasterIdLst>
  <p:sldIdLst>
    <p:sldId id="5921" r:id="rId2"/>
    <p:sldId id="5915" r:id="rId3"/>
    <p:sldId id="5916" r:id="rId4"/>
    <p:sldId id="5920" r:id="rId5"/>
    <p:sldId id="5909" r:id="rId6"/>
    <p:sldId id="5910" r:id="rId7"/>
    <p:sldId id="5922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2016-10-26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2016-10-26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2016-10-26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2016-10-26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2016-10-26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2016-10-26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2016-10-26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2016-10-26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2016-10-26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2016-10-26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2016-10-26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6948488" y="115888"/>
          <a:ext cx="194421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</a:tblGrid>
              <a:tr h="4327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2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7614" y="3299234"/>
            <a:ext cx="8786874" cy="286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충북향우회 한마당 축제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대전대학교 운동장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(1,500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충청북도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충북농협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개막식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체육행사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노래자랑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농특산물판매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7614" y="350326"/>
            <a:ext cx="8712968" cy="2934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정책협의회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단양군 소회의실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도정 현안사항 전달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시군 홍보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건의사항 발표 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9634" y="404664"/>
            <a:ext cx="778674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공무원 한마음 체육대회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단양군 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단양공설운동장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경기종목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종목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족구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테니스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배드민턴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피구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400m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줄다리기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참가규모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임원 및 심판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경기방법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군대항전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단양군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5904" y="4379378"/>
            <a:ext cx="8572560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2016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사랑의 김장나누기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)~11. 23(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센터장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이상희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수혜대상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독거노인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332656"/>
            <a:ext cx="8677597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주민자치센터 프로그램 발표회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393826" y="1047036"/>
          <a:ext cx="8286807" cy="2669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785950"/>
                <a:gridCol w="3143272"/>
                <a:gridCol w="857255"/>
              </a:tblGrid>
              <a:tr h="5019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읍 면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433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11.03.(</a:t>
                      </a:r>
                      <a:r>
                        <a:rPr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14:00</a:t>
                      </a:r>
                      <a:endParaRPr lang="ko-KR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학산면</a:t>
                      </a:r>
                      <a:endParaRPr lang="ko-KR" altLang="en-US" sz="18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err="1" smtClean="0"/>
                        <a:t>학산중고교</a:t>
                      </a:r>
                      <a:r>
                        <a:rPr lang="ko-KR" altLang="en-US" sz="1800" b="1" dirty="0" smtClean="0"/>
                        <a:t> 청운관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3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11.08.(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14:00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영동읍</a:t>
                      </a:r>
                      <a:endParaRPr lang="ko-KR" altLang="en-US" sz="18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err="1" smtClean="0"/>
                        <a:t>영신중학교</a:t>
                      </a:r>
                      <a:r>
                        <a:rPr lang="ko-KR" altLang="en-US" sz="1800" b="1" dirty="0" smtClean="0"/>
                        <a:t> </a:t>
                      </a:r>
                      <a:r>
                        <a:rPr lang="ko-KR" altLang="en-US" sz="1800" b="1" dirty="0" err="1" smtClean="0"/>
                        <a:t>예지관</a:t>
                      </a:r>
                      <a:endParaRPr lang="ko-KR" altLang="en-US" sz="18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3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11.16.(</a:t>
                      </a:r>
                      <a:r>
                        <a:rPr lang="ko-KR" altLang="en-US" sz="2000" b="1" dirty="0" smtClean="0"/>
                        <a:t>수</a:t>
                      </a:r>
                      <a:r>
                        <a:rPr lang="en-US" altLang="ko-KR" sz="2000" b="1" dirty="0" smtClean="0"/>
                        <a:t>) 14:00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심천면</a:t>
                      </a:r>
                      <a:endParaRPr lang="ko-KR" altLang="en-US" sz="18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심천중학교 강당</a:t>
                      </a:r>
                      <a:endParaRPr lang="ko-KR" altLang="en-US" sz="18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3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11.23.(</a:t>
                      </a:r>
                      <a:r>
                        <a:rPr lang="ko-KR" altLang="en-US" sz="2000" b="1" dirty="0" smtClean="0"/>
                        <a:t>수</a:t>
                      </a:r>
                      <a:r>
                        <a:rPr lang="en-US" altLang="ko-KR" sz="2000" b="1" dirty="0" smtClean="0"/>
                        <a:t>) 14:00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상촌면</a:t>
                      </a:r>
                      <a:endParaRPr lang="ko-KR" altLang="en-US" sz="18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상촌초등학교</a:t>
                      </a:r>
                      <a:r>
                        <a:rPr lang="ko-KR" altLang="en-US" sz="1800" b="1" dirty="0" smtClean="0"/>
                        <a:t> 강당</a:t>
                      </a:r>
                      <a:endParaRPr lang="ko-KR" altLang="en-US" sz="18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36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11.25.(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14:00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양강면</a:t>
                      </a:r>
                      <a:endParaRPr lang="ko-KR" altLang="en-US" sz="18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양강초등학교</a:t>
                      </a:r>
                      <a:r>
                        <a:rPr lang="ko-KR" altLang="en-US" sz="1800" b="1" dirty="0" smtClean="0"/>
                        <a:t> 강당</a:t>
                      </a:r>
                      <a:endParaRPr lang="ko-KR" altLang="en-US" sz="18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814142"/>
            <a:ext cx="8750300" cy="23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HY견고딕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HY견고딕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HY견고딕"/>
                <a:sym typeface="Symbol" pitchFamily="18" charset="2"/>
              </a:rPr>
              <a:t>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HY견고딕"/>
                <a:sym typeface="Symbol" pitchFamily="18" charset="2"/>
              </a:rPr>
              <a:t>회 영동군민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HY견고딕"/>
                <a:sym typeface="Symbol" pitchFamily="18" charset="2"/>
              </a:rPr>
              <a:t>정보화능력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HY견고딕"/>
                <a:sym typeface="Symbol" pitchFamily="18" charset="2"/>
              </a:rPr>
              <a:t> 경진대회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HY견고딕"/>
                <a:sym typeface="Symbol" pitchFamily="18" charset="2"/>
              </a:rPr>
              <a:t> 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cs typeface="HY견고딕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 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) ~ 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)  09:30 ~ 12:00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주민정보화교육장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영동군민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(11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~16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, 30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cs typeface="HY견고딕"/>
              </a:rPr>
              <a:t>세이상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    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HY견고딕"/>
              </a:rPr>
              <a:t>정보검색 및 문서작성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HY견고딕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3284984"/>
            <a:ext cx="871540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충북적십자 봉사원대회 및 연차대회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명참가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양원기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6512" y="5423108"/>
            <a:ext cx="8856984" cy="110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영동군자원봉사센터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생신상차려드리기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11.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12:00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수혜대상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김순분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(87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학동리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마을회관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36512" y="116633"/>
            <a:ext cx="8572560" cy="11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정례조회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36512" y="4365104"/>
            <a:ext cx="857256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선진지견학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08:30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창원시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센터장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이상희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-36512" y="1269983"/>
            <a:ext cx="9073008" cy="1078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나라시스템   패치 작업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11.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1(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) 19:00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~ 24:00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2016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차  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나라 시스템  기능개선 적용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시스템 중단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HY견고딕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-36512" y="2276872"/>
            <a:ext cx="871540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민족통일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남부권 통일안보강연회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영신중학교강당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영신중학교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전교생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5496" y="2312384"/>
            <a:ext cx="857256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금요회의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11.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48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기관단체 간 발전방안 협의 등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1232264"/>
            <a:ext cx="910850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개인정보보호 직원 교육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11. 11(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 16:00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개인정보보호의 이해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위반사례중심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496" y="3284984"/>
            <a:ext cx="910850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필리핀 새마을국제협력사업 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필리핀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카바테주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11.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)~11.25.(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26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학교시설보수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생필품 전달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5496" y="4293096"/>
            <a:ext cx="910850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군 모범공무원 선발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하반기 군 모범공무원 심사 및 선발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310540"/>
            <a:ext cx="9073008" cy="110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적십자 해외봉사를 통한 국제협력교류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11. 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~11. 13.(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캄보디아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결혼이주여성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친정집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수리 및 학용품 전달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404813"/>
            <a:ext cx="8964612" cy="5256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▣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 전입실적  보고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전입실적</a:t>
            </a:r>
            <a:r>
              <a:rPr lang="en-US" altLang="ko-KR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(2016.10.31. </a:t>
            </a:r>
            <a:r>
              <a:rPr lang="ko-KR" altLang="en-US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             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유관기관 방문 시 직원 전입 독려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- 1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 전입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미실시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직원 독려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담당면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출장 시 직원 및 이장 격려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971550" y="2276475"/>
          <a:ext cx="7128790" cy="795357"/>
        </p:xfrm>
        <a:graphic>
          <a:graphicData uri="http://schemas.openxmlformats.org/drawingml/2006/table">
            <a:tbl>
              <a:tblPr firstRow="1" bandRow="1"/>
              <a:tblGrid>
                <a:gridCol w="1937923"/>
                <a:gridCol w="1758699"/>
                <a:gridCol w="1847902"/>
                <a:gridCol w="1584266"/>
              </a:tblGrid>
              <a:tr h="30649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현원 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600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27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44%</a:t>
                      </a:r>
                      <a:endParaRPr lang="ko-KR" altLang="en-US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3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71620</TotalTime>
  <Words>661</Words>
  <Application>Microsoft Office PowerPoint</Application>
  <PresentationFormat>화면 슬라이드 쇼(4:3)</PresentationFormat>
  <Paragraphs>95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11351</cp:revision>
  <dcterms:modified xsi:type="dcterms:W3CDTF">2016-10-26T08:15:43Z</dcterms:modified>
</cp:coreProperties>
</file>