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560" r:id="rId1"/>
  </p:sldMasterIdLst>
  <p:notesMasterIdLst>
    <p:notesMasterId r:id="rId13"/>
  </p:notesMasterIdLst>
  <p:handoutMasterIdLst>
    <p:handoutMasterId r:id="rId14"/>
  </p:handoutMasterIdLst>
  <p:sldIdLst>
    <p:sldId id="5946" r:id="rId2"/>
    <p:sldId id="5944" r:id="rId3"/>
    <p:sldId id="5956" r:id="rId4"/>
    <p:sldId id="5947" r:id="rId5"/>
    <p:sldId id="5948" r:id="rId6"/>
    <p:sldId id="5949" r:id="rId7"/>
    <p:sldId id="5952" r:id="rId8"/>
    <p:sldId id="5950" r:id="rId9"/>
    <p:sldId id="5953" r:id="rId10"/>
    <p:sldId id="5954" r:id="rId11"/>
    <p:sldId id="5955" r:id="rId12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95638F4-1913-443F-B4B2-AE0B4B6148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4AFFF-EE5E-4D32-8892-DE21DBF877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CFCC5EB9-E3B6-4999-9928-DBC0816D8F1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12C35FB-C07D-42B4-B3A1-0A1C53428D88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F49BB12-D8F9-4110-94D9-DAB2CBC74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759D30-298D-4B61-9D5E-AFDA26FE4E0C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9822B8D-6DAA-48D8-B329-CA1BEE3219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8D38E2F-C1E7-4104-A2D8-32A72B69D878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E03324C8-7595-41A9-922F-23DD26AD1E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00A3AE1-E9B5-4EDF-B4D7-C4B05D23BAAB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E4A0F5-6B8C-47DA-AA7C-ADA427AC8C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21F64AD1-2515-4233-B47F-6B107B344D27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CDC1EB7-D4F0-4969-98B2-356E5329BA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7C5BAF9-A6CB-4FE7-88A2-A366E3A6D9D4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A211C2-5DDD-4BDC-8A29-4CD119AA34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F885744-2664-4964-9B15-90AF234B384B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C47B7FC-4486-4300-B39C-8F2656B242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CF0C497-14A1-4007-BEF7-5EA6CF378BEE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1883CE2-6F7D-4824-9A5C-54572A9153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3B8FCD-DB1D-4DBF-B354-E9934293DE4E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0F05C8-5884-45C5-AAC4-69AC198FC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EA181B-210B-4711-A1DE-EB09B56F1CA1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781CFCF-E8AA-4AAD-8650-BEC2CF84EA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FCC72AE-E648-417C-ADFB-699058441C95}" type="datetimeFigureOut">
              <a:rPr lang="ko-KR" altLang="en-US"/>
              <a:pPr>
                <a:defRPr/>
              </a:pPr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984F114-284B-45BF-AAF9-94A7979234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B33DFCAA-6B61-46A2-9D9E-95A9A310B3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825" r:id="rId1"/>
    <p:sldLayoutId id="2147589826" r:id="rId2"/>
    <p:sldLayoutId id="2147589827" r:id="rId3"/>
    <p:sldLayoutId id="2147589828" r:id="rId4"/>
    <p:sldLayoutId id="2147589829" r:id="rId5"/>
    <p:sldLayoutId id="2147589830" r:id="rId6"/>
    <p:sldLayoutId id="2147589831" r:id="rId7"/>
    <p:sldLayoutId id="2147589832" r:id="rId8"/>
    <p:sldLayoutId id="2147589833" r:id="rId9"/>
    <p:sldLayoutId id="2147589834" r:id="rId10"/>
    <p:sldLayoutId id="21475898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  정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645024"/>
            <a:ext cx="8143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나라 시스템  저장장치  패치작업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19:00~24:00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나라시스템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정보통신실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나라 시스템 저장장치 패치작업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작업중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 온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나라 시스템 중단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2541" y="548680"/>
            <a:ext cx="8143875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개인정보종합관리 시스템  설치 및 테스트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정보통신실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내부행정 업무의 개인정보 처리단계별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모니터링 시스템 구축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</a:pPr>
            <a:r>
              <a:rPr lang="en-US" altLang="ko-KR" sz="2400" dirty="0"/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0912" y="2868513"/>
            <a:ext cx="8867775" cy="3728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4. 22.(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컴퓨터기초외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4.4.[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]~4. 27.[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파워포인트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실무외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9537" y="404664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4. 15.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338" y="306388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71438"/>
            <a:ext cx="8572500" cy="297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 선거업무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34950" y="758822"/>
          <a:ext cx="8640959" cy="2886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552"/>
                <a:gridCol w="3095554"/>
                <a:gridCol w="2952328"/>
                <a:gridCol w="847525"/>
              </a:tblGrid>
              <a:tr h="5139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시 행 일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 진 사 항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  준  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9305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4.1.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선거인명부 확정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선거일전 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9305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4.8. ~ 4.9.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사전투표소 투표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(11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선거일전 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일부터 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93055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4.13.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투 표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(19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선거일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93055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 표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대회의실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투표종료 후 즉시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4377" y="3861048"/>
            <a:ext cx="835824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18-2.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부시장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영상회의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부시장 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현안 설명 및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건의사항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4376" y="404664"/>
            <a:ext cx="860408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 대응강화 관련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천안시청 대강당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취학복지담당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아동학대 예방 및 미취학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무단결석 아동 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7260" y="3356992"/>
            <a:ext cx="714376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18-4.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4. 21.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5365" y="404664"/>
            <a:ext cx="8501091" cy="294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공무원단체보험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계약 체결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보험종류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특정질병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입원의료비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계약기간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4. 22. ~ 2017. 4. 21.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가입대상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운동경기부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제외 군 산하 전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127,720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09494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18-6.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자원봉사릴레이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출발식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※09:00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자원봉사센터 출발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충청북도청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dirty="0" smtClean="0">
                <a:latin typeface="+mn-ea"/>
                <a:ea typeface="+mn-ea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충청북도종합자원봉사센터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04664"/>
            <a:ext cx="857256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충청북도 자문위원 연수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※08:30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하상주차장 출발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더빈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컨벤션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통일준비와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민주평통위원의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역할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429000"/>
            <a:ext cx="8605589" cy="322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새마을회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쾌적한 환경 만들기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3R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경진대회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3980" y="4064813"/>
          <a:ext cx="8429682" cy="2316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73"/>
                <a:gridCol w="2768087"/>
                <a:gridCol w="1238355"/>
                <a:gridCol w="1675421"/>
                <a:gridCol w="728446"/>
              </a:tblGrid>
              <a:tr h="6772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 해당 </a:t>
                      </a:r>
                      <a:r>
                        <a:rPr lang="ko-KR" altLang="en-US" sz="2000" b="1" dirty="0" err="1" smtClean="0"/>
                        <a:t>읍면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6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4.15.(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황간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추풍령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레인보우 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힐링타운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광장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폐비닐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농약병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고철 등 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재활용품 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수거 및 평가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386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4.15.(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양산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심천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6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4.16.(</a:t>
                      </a:r>
                      <a:r>
                        <a:rPr lang="ko-KR" altLang="en-US" sz="2000" b="1" dirty="0" smtClean="0"/>
                        <a:t>토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용산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학산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32656"/>
            <a:ext cx="857256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통일안보연수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연수국가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러시아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블라디보스톡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독립운동지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탐방을 통한 통일가치관 확립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7443" y="3284984"/>
            <a:ext cx="781350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18-10. 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이장 체육대회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960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광장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손석주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 표창 및 단체게임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노래자랑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표창패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6271" y="358876"/>
            <a:ext cx="864399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새마을의 날 기념식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광장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이규호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새마을의 날 기념행사 및 화합의 한마당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표창패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9329" y="3381502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영동군새마을회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핵심지도자 수련대회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08:00~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경기도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+mj-lt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+mj-lt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면총무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조직결속 위한 화합 및 리더십 고취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60338" y="306383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71409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34160" y="758781"/>
          <a:ext cx="8640959" cy="559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576"/>
                <a:gridCol w="2643206"/>
                <a:gridCol w="2428892"/>
                <a:gridCol w="1231285"/>
              </a:tblGrid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 내    용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baseline="0" dirty="0" smtClean="0"/>
                        <a:t> 4</a:t>
                      </a:r>
                      <a:r>
                        <a:rPr lang="en-US" altLang="ko-KR" sz="2000" b="1" dirty="0" smtClean="0"/>
                        <a:t>. 1.(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화신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이동빨래방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봉사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여가구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대상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baseline="0" dirty="0" smtClean="0"/>
                        <a:t> 4. 4</a:t>
                      </a:r>
                      <a:r>
                        <a:rPr lang="en-US" altLang="ko-KR" sz="2000" b="1" dirty="0" smtClean="0"/>
                        <a:t>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천작리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 4. 8.(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공암리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4.11.(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구교리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4.14.(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내동리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4.15.(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임산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4.18.(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외만리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4.21.(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지봉리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4.22.(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 용화리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4.25.(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가곡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65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4.28.(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약목리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60338" y="469143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34160" y="921540"/>
          <a:ext cx="8640959" cy="2721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24"/>
                <a:gridCol w="2928958"/>
                <a:gridCol w="2523209"/>
                <a:gridCol w="1136968"/>
              </a:tblGrid>
              <a:tr h="5443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 4. 8.(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공암리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압치리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한마음이동봉사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집수리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맛사지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행복얼굴담기</a:t>
                      </a:r>
                      <a:r>
                        <a:rPr lang="ko-KR" altLang="en-US" sz="2000" b="1" baseline="0" dirty="0" smtClean="0">
                          <a:latin typeface="+mn-ea"/>
                          <a:ea typeface="+mn-ea"/>
                        </a:rPr>
                        <a:t> 등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4.21.(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지봉리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 4. 5.(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장선골산장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생신상 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차려드리기</a:t>
                      </a:r>
                      <a:endParaRPr lang="ko-KR" altLang="en-US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4.26.(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하시경로당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34169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194" y="3645024"/>
            <a:ext cx="835824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18-14. 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이장 해외연수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연수국가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항주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관광자원 견학을 통한 지역발전 방안 모색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71188</TotalTime>
  <Words>1039</Words>
  <Application>Microsoft Office PowerPoint</Application>
  <PresentationFormat>화면 슬라이드 쇼(4:3)</PresentationFormat>
  <Paragraphs>166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11263</cp:revision>
  <dcterms:modified xsi:type="dcterms:W3CDTF">2016-03-31T09:00:50Z</dcterms:modified>
</cp:coreProperties>
</file>