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9" r:id="rId3"/>
    <p:sldId id="5970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84" d="100"/>
          <a:sy n="84" d="100"/>
        </p:scale>
        <p:origin x="-720" y="-64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2296846"/>
            <a:ext cx="914400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군민대상 후보자 추천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추천기한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4.17.(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추천분야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분야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산업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문화체육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선행봉사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특별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6512" y="188640"/>
            <a:ext cx="9144000" cy="125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국회의원선거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개표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투표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4.15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~18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투표소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4.15.(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완료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496" y="4653136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유관기관 및 민간사회단체 방역의 날 소독 실시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4.14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다중이용시설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70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이장협의회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주민자치협의회 등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유관기관 및 사회단체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451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8" y="216917"/>
            <a:ext cx="8867775" cy="17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4-4.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웹진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발행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13. 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제공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16,442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040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80964</TotalTime>
  <Words>145</Words>
  <Application>Microsoft Office PowerPoint</Application>
  <PresentationFormat>화면 슬라이드 쇼(4:3)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11932</cp:revision>
  <cp:lastPrinted>2020-04-09T02:47:03Z</cp:lastPrinted>
  <dcterms:modified xsi:type="dcterms:W3CDTF">2020-04-09T04:00:00Z</dcterms:modified>
</cp:coreProperties>
</file>