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595" r:id="rId2"/>
    <p:sldId id="7910" r:id="rId3"/>
    <p:sldId id="7911" r:id="rId4"/>
    <p:sldId id="7912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15" autoAdjust="0"/>
    <p:restoredTop sz="98768" autoAdjust="0"/>
  </p:normalViewPr>
  <p:slideViewPr>
    <p:cSldViewPr>
      <p:cViewPr>
        <p:scale>
          <a:sx n="75" d="100"/>
          <a:sy n="75" d="100"/>
        </p:scale>
        <p:origin x="-438" y="-7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38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68" tIns="45472" rIns="90968" bIns="45472" anchor="b"/>
          <a:lstStyle/>
          <a:p>
            <a:pPr algn="r" defTabSz="882208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2208"/>
              <a:t>2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38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68" tIns="45472" rIns="90968" bIns="45472" anchor="b"/>
          <a:lstStyle/>
          <a:p>
            <a:pPr algn="r" defTabSz="882208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2208"/>
              <a:t>2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8"/>
            <a:ext cx="5441631" cy="4471988"/>
          </a:xfrm>
          <a:noFill/>
          <a:ln/>
        </p:spPr>
        <p:txBody>
          <a:bodyPr lIns="90959" tIns="45467" rIns="90959" bIns="45467"/>
          <a:lstStyle/>
          <a:p>
            <a:pPr eaLnBrk="1" hangingPunct="1"/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2020-07-23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2020-07-23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2020-07-23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2020-07-23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2020-07-23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2020-07-23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2020-07-23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2020-07-23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2020-07-23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2020-07-23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2020-07-23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2020-07-23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-107950" y="3251200"/>
            <a:ext cx="9144000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2020. 6.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6. 30.)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316673"/>
              </p:ext>
            </p:extLst>
          </p:nvPr>
        </p:nvGraphicFramePr>
        <p:xfrm>
          <a:off x="6551336" y="0"/>
          <a:ext cx="2592664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664"/>
              </a:tblGrid>
              <a:tr h="47667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행 정 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6172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96" y="-27384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확대간부회의 개최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30.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17:00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영상회의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특수시책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주민여론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홍보사항 등</a:t>
            </a:r>
            <a:endParaRPr lang="en-US" altLang="ko-KR" sz="2400" b="1" spc="-9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3356992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정례조회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개최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3.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09:00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본청직원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직속기관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사업소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b="1" spc="-3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면장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부군수님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시상 및 훈시말씀</a:t>
            </a:r>
            <a:endParaRPr lang="en-US" altLang="ko-KR" sz="16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96" y="5013176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하계 학생근로활동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근로기간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8. 3.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8.28. (19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512" y="1644190"/>
            <a:ext cx="8542536" cy="1640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 정보제공 모니터 설치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017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8.2.(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경로당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홍보 모니터 및 인터넷 설치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1529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7112" y="44624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자원봉사센터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이동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빨래방</a:t>
            </a:r>
            <a:endParaRPr lang="en-US" altLang="ko-KR" sz="2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8.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마을회관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독거노인 등 대형 세탁물 빨래 지원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512" y="4896544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한국자유총연맹 영동군 청년회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주년 기념식</a:t>
            </a:r>
            <a:endParaRPr lang="en-US" altLang="ko-KR" sz="2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18:30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미정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회원 및 임원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안보강연회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시상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저녁 만찬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6988" y="1860214"/>
            <a:ext cx="8542536" cy="1424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웹진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17,476</a:t>
            </a:r>
            <a:r>
              <a:rPr lang="ko-KR" altLang="en-US" sz="24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sz="24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군정소식</a:t>
            </a:r>
            <a:r>
              <a:rPr lang="en-US" altLang="ko-KR" sz="24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및 관광지 </a:t>
            </a:r>
            <a:r>
              <a:rPr lang="ko-KR" altLang="en-US" sz="24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정보 </a:t>
            </a:r>
            <a:r>
              <a:rPr lang="ko-KR" altLang="en-US" sz="24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등</a:t>
            </a:r>
            <a:endParaRPr lang="en-US" altLang="ko-KR" sz="2400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8672" y="3212976"/>
            <a:ext cx="8542536" cy="1424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 인터넷 정보검색대회 개최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8.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 소식 및 관광지 홍보 등</a:t>
            </a:r>
            <a:endParaRPr lang="en-US" altLang="ko-KR" sz="24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70</a:t>
            </a:r>
            <a:r>
              <a:rPr lang="ko-KR" altLang="en-US" sz="24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무작위 추첨 </a:t>
            </a:r>
            <a:r>
              <a:rPr lang="en-US" altLang="ko-KR" sz="24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지역농특산물</a:t>
            </a:r>
            <a:r>
              <a:rPr lang="ko-KR" altLang="en-US" sz="24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및 홍보책자 </a:t>
            </a:r>
            <a:r>
              <a:rPr lang="ko-KR" altLang="en-US" sz="24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발송</a:t>
            </a:r>
            <a:endParaRPr lang="en-US" altLang="ko-KR" sz="24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365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86744</TotalTime>
  <Words>296</Words>
  <Application>Microsoft Office PowerPoint</Application>
  <PresentationFormat>화면 슬라이드 쇼(4:3)</PresentationFormat>
  <Paragraphs>31</Paragraphs>
  <Slides>4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13803</cp:revision>
  <cp:lastPrinted>2020-03-26T02:24:02Z</cp:lastPrinted>
  <dcterms:modified xsi:type="dcterms:W3CDTF">2020-07-23T05:43:14Z</dcterms:modified>
</cp:coreProperties>
</file>