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3" r:id="rId3"/>
    <p:sldId id="5974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00B036"/>
    <a:srgbClr val="D0D8E8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79" d="100"/>
          <a:sy n="79" d="100"/>
        </p:scale>
        <p:origin x="-96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021" y="4437112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나라사랑 태극기 달기 운동 추진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국군의 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개천절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관공서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가로변 등 태극기 게양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2608" y="44624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군민불편 종합신고센터 운영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 ~ 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당직실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생활불편 관련 모든 민원사항 처리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『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자체 주민불편 종합신고센터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』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설치 운영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400" y="2420888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간부공무원 추석명절 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 캠페인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) 10:00~12:00, 13:00~15:00 / 2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IC, 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IC)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마스크착용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홍보전단지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홍보물품 배부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8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735679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49492"/>
              </p:ext>
            </p:extLst>
          </p:nvPr>
        </p:nvGraphicFramePr>
        <p:xfrm>
          <a:off x="179512" y="4509118"/>
          <a:ext cx="8678197" cy="2160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01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0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가곡리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02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금계리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4200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9.29.(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신평리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42002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남성리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265" y="44624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 복무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 전반 및 사무실 보안실태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096" y="1883708"/>
            <a:ext cx="6417960" cy="226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주민자치형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공공서비스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신청사업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심사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86638</TotalTime>
  <Words>224</Words>
  <Application>Microsoft Office PowerPoint</Application>
  <PresentationFormat>화면 슬라이드 쇼(4:3)</PresentationFormat>
  <Paragraphs>37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12137</cp:revision>
  <cp:lastPrinted>2020-09-23T08:08:28Z</cp:lastPrinted>
  <dcterms:modified xsi:type="dcterms:W3CDTF">2020-09-25T07:56:14Z</dcterms:modified>
</cp:coreProperties>
</file>