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3" r:id="rId3"/>
    <p:sldId id="5974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00B036"/>
    <a:srgbClr val="D0D8E8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5434" autoAdjust="0"/>
  </p:normalViewPr>
  <p:slideViewPr>
    <p:cSldViewPr>
      <p:cViewPr varScale="1">
        <p:scale>
          <a:sx n="79" d="100"/>
          <a:sy n="79" d="100"/>
        </p:scale>
        <p:origin x="-96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021" y="4437112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나라사랑 태극기 달기 운동 추진</a:t>
            </a:r>
            <a:endParaRPr lang="en-US" altLang="ko-KR" sz="2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국군의 날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개천절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관공서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가정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 가로변 등 태극기 게양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2608" y="44624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추석명절 군민불편 종합신고센터 운영</a:t>
            </a:r>
            <a:endParaRPr lang="en-US" altLang="ko-KR" sz="2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18:00 ~ 10.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당직실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생활불편 관련 모든 민원사항 처리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    ※ 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『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자체 주민불편 종합신고센터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』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설치 운영</a:t>
            </a:r>
            <a:endParaRPr lang="en-US" altLang="ko-KR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400" y="2420888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간부공무원 추석명절 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 캠페인</a:t>
            </a:r>
            <a:endParaRPr lang="en-US" altLang="ko-KR" sz="2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60" dirty="0" smtClean="0">
                <a:latin typeface="HY헤드라인M" pitchFamily="18" charset="-127"/>
                <a:ea typeface="HY헤드라인M" pitchFamily="18" charset="-127"/>
              </a:rPr>
              <a:t>9. 30.(</a:t>
            </a:r>
            <a:r>
              <a:rPr lang="ko-KR" altLang="en-US" sz="2400" b="1" spc="-6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60" dirty="0" smtClean="0">
                <a:latin typeface="HY헤드라인M" pitchFamily="18" charset="-127"/>
                <a:ea typeface="HY헤드라인M" pitchFamily="18" charset="-127"/>
              </a:rPr>
              <a:t>) 10:00~12:00, 13:00~15:00 / 2</a:t>
            </a:r>
            <a:r>
              <a:rPr lang="ko-KR" altLang="en-US" sz="2400" b="1" spc="-6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-6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60" dirty="0" smtClean="0">
                <a:latin typeface="HY헤드라인M" pitchFamily="18" charset="-127"/>
                <a:ea typeface="HY헤드라인M" pitchFamily="18" charset="-127"/>
              </a:rPr>
              <a:t>영동 </a:t>
            </a:r>
            <a:r>
              <a:rPr lang="en-US" altLang="ko-KR" sz="2400" b="1" spc="-60" dirty="0" smtClean="0">
                <a:latin typeface="HY헤드라인M" pitchFamily="18" charset="-127"/>
                <a:ea typeface="HY헤드라인M" pitchFamily="18" charset="-127"/>
              </a:rPr>
              <a:t>IC, </a:t>
            </a:r>
            <a:r>
              <a:rPr lang="ko-KR" altLang="en-US" sz="2400" b="1" spc="-60" dirty="0" smtClean="0">
                <a:latin typeface="HY헤드라인M" pitchFamily="18" charset="-127"/>
                <a:ea typeface="HY헤드라인M" pitchFamily="18" charset="-127"/>
              </a:rPr>
              <a:t>황간</a:t>
            </a:r>
            <a:r>
              <a:rPr lang="en-US" altLang="ko-KR" sz="2400" b="1" spc="-60" dirty="0" smtClean="0">
                <a:latin typeface="HY헤드라인M" pitchFamily="18" charset="-127"/>
                <a:ea typeface="HY헤드라인M" pitchFamily="18" charset="-127"/>
              </a:rPr>
              <a:t>IC)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마스크착용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홍보전단지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홍보물품 배부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88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3735679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449492"/>
              </p:ext>
            </p:extLst>
          </p:nvPr>
        </p:nvGraphicFramePr>
        <p:xfrm>
          <a:off x="179512" y="4509118"/>
          <a:ext cx="8678197" cy="2160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36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4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03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0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02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9.28.(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용산면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가곡리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각 마을당</a:t>
                      </a:r>
                      <a:endParaRPr lang="en-US" altLang="ko-KR" sz="1400" b="1" dirty="0" smtClean="0"/>
                    </a:p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0025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황간면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금계리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7641896"/>
                  </a:ext>
                </a:extLst>
              </a:tr>
              <a:tr h="42002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9.29.(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황간면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신평리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696859"/>
                  </a:ext>
                </a:extLst>
              </a:tr>
              <a:tr h="420025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황간면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남성리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289598"/>
                  </a:ext>
                </a:extLst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265" y="44624"/>
            <a:ext cx="914400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연휴기간 복무 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행정과장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서무팀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복무 전반 및 사무실 보안실태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096" y="1883708"/>
            <a:ext cx="6417960" cy="226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郡 주민자치협의회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정례회의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 및 고문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(14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주민자치형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공공서비스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신청사업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심사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688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86638</TotalTime>
  <Words>224</Words>
  <Application>Microsoft Office PowerPoint</Application>
  <PresentationFormat>화면 슬라이드 쇼(4:3)</PresentationFormat>
  <Paragraphs>37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12137</cp:revision>
  <cp:lastPrinted>2020-09-23T08:08:28Z</cp:lastPrinted>
  <dcterms:modified xsi:type="dcterms:W3CDTF">2020-09-25T07:56:14Z</dcterms:modified>
</cp:coreProperties>
</file>