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  <p:sldMasterId id="2147589216" r:id="rId2"/>
    <p:sldMasterId id="2147589228" r:id="rId3"/>
  </p:sldMasterIdLst>
  <p:notesMasterIdLst>
    <p:notesMasterId r:id="rId11"/>
  </p:notesMasterIdLst>
  <p:handoutMasterIdLst>
    <p:handoutMasterId r:id="rId12"/>
  </p:handoutMasterIdLst>
  <p:sldIdLst>
    <p:sldId id="5879" r:id="rId4"/>
    <p:sldId id="5995" r:id="rId5"/>
    <p:sldId id="5999" r:id="rId6"/>
    <p:sldId id="6002" r:id="rId7"/>
    <p:sldId id="6003" r:id="rId8"/>
    <p:sldId id="5998" r:id="rId9"/>
    <p:sldId id="6004" r:id="rId10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000FF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0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EF00A1E0-99F4-4A03-A7A3-1D9FA2EC76F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6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911" y="4729163"/>
            <a:ext cx="5003379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EF00A1E0-99F4-4A03-A7A3-1D9FA2EC76F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7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911" y="4729163"/>
            <a:ext cx="5003379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30192-75E2-4FD0-B6BD-12C7B402E456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4F629-B5E0-4D2E-BC43-5720B2CE468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75569-C1B7-4DFD-A6B8-38FD8666B2D0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661FF-317A-471E-8E59-C9DF092B73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9C8C2-D60C-4634-A0C9-695CDF06E1FF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5D864-A0B6-443A-88C1-7EADC3E17CA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B2C49-FE25-4B42-9F32-45C43166C0B6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10467-14AF-4B8C-90D7-EBF85B37398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76B79-9A8B-4878-AD4D-97CFA88C85D8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2AF94-B5F1-42DD-A76C-90AA5CDE9FC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833AE-6CAB-431A-BB67-A18AAE64DEE4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E754D-D68B-4E61-9C65-F61CEF867FD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96A56-77F3-41C5-9C63-444174ED4A0E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6236D-B3C8-418C-8664-794B88E351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D2D0C-AE65-49BC-8068-47A9D9537FDA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BA171-FDFD-4824-BF21-36EC2FD592A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0A113-3954-4E42-A99D-EF60448DD5F2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5CCCD-434B-4B4F-9344-0DFD8A8C5F5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FA20F-6822-424D-B249-3DF9E0F62415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14BC8-5161-4263-AEB2-0EA54E32E2B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8EC6E-7450-49DA-862C-D1D4972FC31A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DB003-7773-46FD-90FB-0811BE3E7EB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01354-B2DA-4B18-8458-7AE5711AB05C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7F6D7-1507-4334-8FDF-9C720DA8B25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E9C11-A5E4-4D5F-9C6E-187E627B2E61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5551F-66F2-408A-B8E2-6F0B16E0F32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A547D-0A6B-4732-BC0E-D74D9AF39297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C76C2-C73A-475D-9D40-97F753F96D0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EAF4A-9A94-4E65-B8B4-CD3E65151F33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30F66-93BF-4D50-B438-2983829147F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844E1-8170-4AA6-BCD8-D65567F26724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4407A-B8A5-4C50-B033-5BA5B4DA432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FA12B-AD08-4B4F-BC48-35CFB94DCF89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EC50A-8A70-47A7-844A-897AC7F7052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F61F2-EF71-4FC8-A15F-8737C436F172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F1532-9D67-4EE7-BC96-4E88E35CBC0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641C4-1A9C-4D5C-85B0-FBB1BA60E4A6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B6537-DE14-4344-947F-50964EFCDDC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B6A3A-C2D0-4759-AAB6-880D9CE187DB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066B0-6EEE-4820-AAF3-67F0828F83C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8B996-8803-45CA-8FCA-9B59C83DCA49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158EA-7484-4974-8471-B91589F6DEB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624BE-30D0-4524-974C-CDC19BE50831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4C5C5-F67F-412B-AB65-65D7F56D786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2014-11-25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D8C2A1E-44EC-4EDA-B5C5-89F30A96B2A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217" r:id="rId1"/>
    <p:sldLayoutId id="2147589218" r:id="rId2"/>
    <p:sldLayoutId id="2147589219" r:id="rId3"/>
    <p:sldLayoutId id="2147589220" r:id="rId4"/>
    <p:sldLayoutId id="2147589221" r:id="rId5"/>
    <p:sldLayoutId id="2147589222" r:id="rId6"/>
    <p:sldLayoutId id="2147589223" r:id="rId7"/>
    <p:sldLayoutId id="2147589224" r:id="rId8"/>
    <p:sldLayoutId id="2147589225" r:id="rId9"/>
    <p:sldLayoutId id="2147589226" r:id="rId10"/>
    <p:sldLayoutId id="2147589227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F893DF2-1946-4D3B-8674-A1348553ED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229" r:id="rId1"/>
    <p:sldLayoutId id="2147589230" r:id="rId2"/>
    <p:sldLayoutId id="2147589231" r:id="rId3"/>
    <p:sldLayoutId id="2147589232" r:id="rId4"/>
    <p:sldLayoutId id="2147589233" r:id="rId5"/>
    <p:sldLayoutId id="2147589234" r:id="rId6"/>
    <p:sldLayoutId id="2147589235" r:id="rId7"/>
    <p:sldLayoutId id="2147589236" r:id="rId8"/>
    <p:sldLayoutId id="2147589237" r:id="rId9"/>
    <p:sldLayoutId id="2147589238" r:id="rId10"/>
    <p:sldLayoutId id="214758923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57364"/>
            <a:ext cx="6167460" cy="2082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월간업무보고</a:t>
            </a:r>
            <a:endParaRPr lang="en-US" altLang="ko-KR" sz="6500" b="1" dirty="0" smtClean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1169988" lvl="1" indent="-457200" fontAlgn="ctr"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[ 2014. 9. 1. ~ 9. 30. ]</a:t>
            </a:r>
            <a:endParaRPr lang="ko-KR" altLang="en-US" sz="24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428604"/>
            <a:ext cx="7143769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추석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연휴기간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복무기강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점검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1. ~ 9. 10. (10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산하 전 부서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점검방법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기획감사실과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합동 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점검사항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추석 연휴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종합대책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당면업무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추진실태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근무 실태 및 민원 업무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추진실태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44" y="3847689"/>
            <a:ext cx="8143932" cy="2653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9-2. 2015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기간제운용계획 심의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 23. ~ 9. 26. (4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자치행정과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면사무소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  석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기간제 운용 팀장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기간제운용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수요조사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계획수립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418665"/>
            <a:ext cx="7143769" cy="2653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공공비정규직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근로자 교섭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소회의실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단체협약 체결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임금인상안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조정 협의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2713" y="3500438"/>
            <a:ext cx="8888412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9-4. </a:t>
            </a:r>
            <a:r>
              <a:rPr lang="ko-KR" altLang="en-US" sz="2800" b="1" spc="-15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바르게살기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함께하는 충북 도내 글짓기</a:t>
            </a:r>
            <a:r>
              <a:rPr lang="en-US" altLang="ko-KR" sz="2800" b="1" spc="-150" dirty="0">
                <a:solidFill>
                  <a:srgbClr val="0000FF"/>
                </a:solidFill>
                <a:latin typeface="맑은 고딕"/>
                <a:ea typeface="맑은 고딕"/>
                <a:sym typeface="Symbol" pitchFamily="18" charset="2"/>
              </a:rPr>
              <a:t>·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그리기 대회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9.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용두공원 일원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500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회장 엄명호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도내 초</a:t>
            </a:r>
            <a:r>
              <a:rPr lang="en-US" altLang="ko-KR" sz="2400" b="1" dirty="0">
                <a:latin typeface="맑은 고딕"/>
                <a:ea typeface="맑은 고딕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중</a:t>
            </a:r>
            <a:r>
              <a:rPr lang="en-US" altLang="ko-KR" sz="2400" b="1" dirty="0">
                <a:latin typeface="맑은 고딕"/>
                <a:ea typeface="맑은 고딕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고 학생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글짓기</a:t>
            </a:r>
            <a:r>
              <a:rPr lang="en-US" altLang="ko-KR" sz="2400" b="1" dirty="0">
                <a:latin typeface="맑은 고딕"/>
                <a:ea typeface="맑은 고딕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그리기 대회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07950" y="3789363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5000"/>
              </a:lnSpc>
            </a:pPr>
            <a:endParaRPr lang="ko-KR" altLang="en-US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44494" y="428604"/>
            <a:ext cx="8928100" cy="24068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영동군이장협의회 해외연수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9. 29. ~ 10. 3.(4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중국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북경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연태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봉래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선진 농촌프로그램 및 기관</a:t>
            </a:r>
            <a:r>
              <a:rPr lang="en-US" altLang="ko-KR" sz="2400" b="1" dirty="0">
                <a:latin typeface="맑은 고딕"/>
                <a:ea typeface="맑은 고딕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단체 방문 등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901" y="3429000"/>
            <a:ext cx="8715379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9-6. </a:t>
            </a:r>
            <a:r>
              <a:rPr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 공통기반 재해복구시스템 자체모의훈련</a:t>
            </a:r>
            <a:endParaRPr lang="ko-KR" altLang="en-US" sz="27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정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9.  24.(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09:00~18:00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훈련내용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재해상황에 대비한 시군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공통기반시스템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각종 연계업무 가상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모의훈련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대상시스템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새올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연계행정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이호조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등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142901" y="3429000"/>
            <a:ext cx="8143875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추석맞이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정보화마을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농특산물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직거래장터 참여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2(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4(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충북도청  민원주차장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참여마을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비단강숲마을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개마을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판매물품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포도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와인 등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품목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376235"/>
            <a:ext cx="8429684" cy="262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분기별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서버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운영체제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백업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정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 9. 18(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18:00~22:00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업무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서버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전산업무 운영서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버의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백업  실시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중단업무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홈페이지서비스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새올 및 민원발급서비스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0" y="3714750"/>
            <a:ext cx="91440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200" b="1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33350" y="419100"/>
            <a:ext cx="8867775" cy="643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회의 및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교육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시장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 협의회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16:30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충주시청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6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6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6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부시장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부군수 회의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16:30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도청 소회의실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6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6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6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금요회의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6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6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6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기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급 승진리더과정 수료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11:30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자치행정연수원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: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산림경영과장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상수도사업소장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0" y="3714750"/>
            <a:ext cx="91440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200" b="1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33350" y="419100"/>
            <a:ext cx="8867775" cy="643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회의 및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교육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6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기 신규일반직 과정 입교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 15. ~ 10. 2.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도 자치연수원</a:t>
            </a:r>
            <a:endParaRPr lang="en-US" altLang="ko-KR" sz="2400" b="1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: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6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6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6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6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주민정보화교육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.11. ~ 9. 30. / 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주민정보화 교육장</a:t>
            </a:r>
            <a:endParaRPr lang="en-US" altLang="ko-KR" sz="2400" b="1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스마트폰활용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8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70847</TotalTime>
  <Words>567</Words>
  <Application>Microsoft Office PowerPoint</Application>
  <PresentationFormat>화면 슬라이드 쇼(4:3)</PresentationFormat>
  <Paragraphs>93</Paragraphs>
  <Slides>7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3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6_Office 테마</vt:lpstr>
      <vt:lpstr>8_Office 테마</vt:lpstr>
      <vt:lpstr>7_Office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11356</cp:revision>
  <dcterms:modified xsi:type="dcterms:W3CDTF">2014-11-25T00:31:13Z</dcterms:modified>
</cp:coreProperties>
</file>