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  <p:sldMasterId id="2147589216" r:id="rId2"/>
    <p:sldMasterId id="2147589228" r:id="rId3"/>
  </p:sldMasterIdLst>
  <p:notesMasterIdLst>
    <p:notesMasterId r:id="rId11"/>
  </p:notesMasterIdLst>
  <p:handoutMasterIdLst>
    <p:handoutMasterId r:id="rId12"/>
  </p:handoutMasterIdLst>
  <p:sldIdLst>
    <p:sldId id="5879" r:id="rId4"/>
    <p:sldId id="5995" r:id="rId5"/>
    <p:sldId id="5999" r:id="rId6"/>
    <p:sldId id="6002" r:id="rId7"/>
    <p:sldId id="6003" r:id="rId8"/>
    <p:sldId id="5998" r:id="rId9"/>
    <p:sldId id="6004" r:id="rId10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05AB0D"/>
    <a:srgbClr val="0000FF"/>
    <a:srgbClr val="0000CC"/>
    <a:srgbClr val="FFFF00"/>
    <a:srgbClr val="3399FF"/>
    <a:srgbClr val="00B036"/>
    <a:srgbClr val="87EB23"/>
    <a:srgbClr val="99663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44" autoAdjust="0"/>
    <p:restoredTop sz="99679" autoAdjust="0"/>
  </p:normalViewPr>
  <p:slideViewPr>
    <p:cSldViewPr>
      <p:cViewPr>
        <p:scale>
          <a:sx n="96" d="100"/>
          <a:sy n="96" d="100"/>
        </p:scale>
        <p:origin x="-504" y="-306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938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938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938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675" y="4721225"/>
            <a:ext cx="4993851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938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 txBox="1">
            <a:spLocks noGrp="1" noChangeArrowheads="1"/>
          </p:cNvSpPr>
          <p:nvPr/>
        </p:nvSpPr>
        <p:spPr bwMode="auto">
          <a:xfrm>
            <a:off x="3856938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/>
            <a:fld id="{DABFB4C2-B286-4FA1-9016-3D9C5D82DC5F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ea typeface="굴림" pitchFamily="50" charset="-127"/>
              </a:rPr>
              <a:pPr algn="r" defTabSz="881063"/>
              <a:t>1</a:t>
            </a:fld>
            <a:endParaRPr lang="en-US" altLang="ko-KR" sz="1200">
              <a:solidFill>
                <a:srgbClr val="000000"/>
              </a:solidFill>
              <a:latin typeface="Times New Roman" pitchFamily="18" charset="0"/>
              <a:ea typeface="굴림" pitchFamily="50" charset="-127"/>
            </a:endParaRPr>
          </a:p>
        </p:txBody>
      </p:sp>
      <p:sp>
        <p:nvSpPr>
          <p:cNvPr id="24579" name="Rectangle 7"/>
          <p:cNvSpPr txBox="1">
            <a:spLocks noGrp="1" noChangeArrowheads="1"/>
          </p:cNvSpPr>
          <p:nvPr/>
        </p:nvSpPr>
        <p:spPr bwMode="auto">
          <a:xfrm>
            <a:off x="3856938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/>
            <a:fld id="{1414036C-5F86-4518-B265-0A0606729044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ea typeface="굴림" pitchFamily="50" charset="-127"/>
                <a:sym typeface="Symbol" pitchFamily="18" charset="2"/>
              </a:rPr>
              <a:pPr algn="r" defTabSz="881063"/>
              <a:t>1</a:t>
            </a:fld>
            <a:endParaRPr lang="en-US" altLang="ko-KR" sz="1200">
              <a:solidFill>
                <a:srgbClr val="000000"/>
              </a:solidFill>
              <a:latin typeface="Times New Roman" pitchFamily="18" charset="0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2458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785" y="4721225"/>
            <a:ext cx="5441632" cy="4471988"/>
          </a:xfrm>
          <a:noFill/>
          <a:ln/>
        </p:spPr>
        <p:txBody>
          <a:bodyPr lIns="90841" tIns="45408" rIns="90841" bIns="45408"/>
          <a:lstStyle/>
          <a:p>
            <a:pPr eaLnBrk="1" hangingPunct="1"/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  </a:t>
            </a:r>
            <a:r>
              <a:rPr lang="ko-KR" altLang="en-US" sz="1800" smtClean="0">
                <a:latin typeface="굴림체" pitchFamily="49" charset="-127"/>
                <a:ea typeface="굴림체" pitchFamily="49" charset="-127"/>
              </a:rPr>
              <a:t>먼저</a:t>
            </a:r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1800" smtClean="0">
                <a:latin typeface="굴림체" pitchFamily="49" charset="-127"/>
                <a:ea typeface="굴림체" pitchFamily="49" charset="-127"/>
              </a:rPr>
              <a:t>지금의 옥천입니다</a:t>
            </a:r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. </a:t>
            </a:r>
            <a:endParaRPr lang="en-US" altLang="ko-KR" sz="180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 txBox="1">
            <a:spLocks noGrp="1" noChangeArrowheads="1"/>
          </p:cNvSpPr>
          <p:nvPr/>
        </p:nvSpPr>
        <p:spPr bwMode="auto">
          <a:xfrm>
            <a:off x="3856938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/>
            <a:fld id="{EF00A1E0-99F4-4A03-A7A3-1D9FA2EC76F5}" type="slidenum">
              <a:rPr kumimoji="0" lang="en-US" altLang="ko-KR" sz="1200">
                <a:solidFill>
                  <a:srgbClr val="000000"/>
                </a:solidFill>
                <a:latin typeface="Times New Roman" pitchFamily="18" charset="0"/>
                <a:ea typeface="굴림" charset="-127"/>
              </a:rPr>
              <a:pPr algn="r" defTabSz="881063"/>
              <a:t>6</a:t>
            </a:fld>
            <a:endParaRPr kumimoji="0" lang="en-US" altLang="ko-KR" sz="1200">
              <a:solidFill>
                <a:srgbClr val="000000"/>
              </a:solidFill>
              <a:latin typeface="Times New Roman" pitchFamily="18" charset="0"/>
              <a:ea typeface="굴림" charset="-127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68375" y="760413"/>
            <a:ext cx="4922838" cy="3690937"/>
          </a:xfrm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1911" y="4729163"/>
            <a:ext cx="5003379" cy="4449762"/>
          </a:xfrm>
          <a:noFill/>
          <a:ln/>
        </p:spPr>
        <p:txBody>
          <a:bodyPr lIns="91105" tIns="45537" rIns="91105" bIns="45537"/>
          <a:lstStyle/>
          <a:p>
            <a:pPr eaLnBrk="1" hangingPunct="1"/>
            <a:endParaRPr lang="ko-KR" altLang="ko-KR" smtClean="0">
              <a:latin typeface="굴림" charset="-127"/>
              <a:ea typeface="굴림" charset="-127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 txBox="1">
            <a:spLocks noGrp="1" noChangeArrowheads="1"/>
          </p:cNvSpPr>
          <p:nvPr/>
        </p:nvSpPr>
        <p:spPr bwMode="auto">
          <a:xfrm>
            <a:off x="3856938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/>
            <a:fld id="{EF00A1E0-99F4-4A03-A7A3-1D9FA2EC76F5}" type="slidenum">
              <a:rPr kumimoji="0" lang="en-US" altLang="ko-KR" sz="1200">
                <a:solidFill>
                  <a:srgbClr val="000000"/>
                </a:solidFill>
                <a:latin typeface="Times New Roman" pitchFamily="18" charset="0"/>
                <a:ea typeface="굴림" charset="-127"/>
              </a:rPr>
              <a:pPr algn="r" defTabSz="881063"/>
              <a:t>7</a:t>
            </a:fld>
            <a:endParaRPr kumimoji="0" lang="en-US" altLang="ko-KR" sz="1200">
              <a:solidFill>
                <a:srgbClr val="000000"/>
              </a:solidFill>
              <a:latin typeface="Times New Roman" pitchFamily="18" charset="0"/>
              <a:ea typeface="굴림" charset="-127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68375" y="760413"/>
            <a:ext cx="4922838" cy="3690937"/>
          </a:xfrm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1911" y="4729163"/>
            <a:ext cx="5003379" cy="4449762"/>
          </a:xfrm>
          <a:noFill/>
          <a:ln/>
        </p:spPr>
        <p:txBody>
          <a:bodyPr lIns="91105" tIns="45537" rIns="91105" bIns="45537"/>
          <a:lstStyle/>
          <a:p>
            <a:pPr eaLnBrk="1" hangingPunct="1"/>
            <a:endParaRPr lang="ko-KR" altLang="ko-KR" smtClean="0">
              <a:latin typeface="굴림" charset="-127"/>
              <a:ea typeface="굴림" charset="-127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2014-11-25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2014-11-25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2014-11-25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A30192-75E2-4FD0-B6BD-12C7B402E456}" type="datetimeFigureOut">
              <a:rPr lang="ko-KR" altLang="en-US"/>
              <a:pPr>
                <a:defRPr/>
              </a:pPr>
              <a:t>2014-11-25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64F629-B5E0-4D2E-BC43-5720B2CE468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D75569-C1B7-4DFD-A6B8-38FD8666B2D0}" type="datetimeFigureOut">
              <a:rPr lang="ko-KR" altLang="en-US"/>
              <a:pPr>
                <a:defRPr/>
              </a:pPr>
              <a:t>2014-11-25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E661FF-317A-471E-8E59-C9DF092B73F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C9C8C2-D60C-4634-A0C9-695CDF06E1FF}" type="datetimeFigureOut">
              <a:rPr lang="ko-KR" altLang="en-US"/>
              <a:pPr>
                <a:defRPr/>
              </a:pPr>
              <a:t>2014-11-25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D5D864-A0B6-443A-88C1-7EADC3E17CA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DB2C49-FE25-4B42-9F32-45C43166C0B6}" type="datetimeFigureOut">
              <a:rPr lang="ko-KR" altLang="en-US"/>
              <a:pPr>
                <a:defRPr/>
              </a:pPr>
              <a:t>2014-11-25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910467-14AF-4B8C-90D7-EBF85B37398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D76B79-9A8B-4878-AD4D-97CFA88C85D8}" type="datetimeFigureOut">
              <a:rPr lang="ko-KR" altLang="en-US"/>
              <a:pPr>
                <a:defRPr/>
              </a:pPr>
              <a:t>2014-11-25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12AF94-B5F1-42DD-A76C-90AA5CDE9FCB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B833AE-6CAB-431A-BB67-A18AAE64DEE4}" type="datetimeFigureOut">
              <a:rPr lang="ko-KR" altLang="en-US"/>
              <a:pPr>
                <a:defRPr/>
              </a:pPr>
              <a:t>2014-11-25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4E754D-D68B-4E61-9C65-F61CEF867FD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996A56-77F3-41C5-9C63-444174ED4A0E}" type="datetimeFigureOut">
              <a:rPr lang="ko-KR" altLang="en-US"/>
              <a:pPr>
                <a:defRPr/>
              </a:pPr>
              <a:t>2014-11-25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76236D-B3C8-418C-8664-794B88E3513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BD2D0C-AE65-49BC-8068-47A9D9537FDA}" type="datetimeFigureOut">
              <a:rPr lang="ko-KR" altLang="en-US"/>
              <a:pPr>
                <a:defRPr/>
              </a:pPr>
              <a:t>2014-11-25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8BA171-FDFD-4824-BF21-36EC2FD592A6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2014-11-25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60A113-3954-4E42-A99D-EF60448DD5F2}" type="datetimeFigureOut">
              <a:rPr lang="ko-KR" altLang="en-US"/>
              <a:pPr>
                <a:defRPr/>
              </a:pPr>
              <a:t>2014-11-25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85CCCD-434B-4B4F-9344-0DFD8A8C5F53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CFA20F-6822-424D-B249-3DF9E0F62415}" type="datetimeFigureOut">
              <a:rPr lang="ko-KR" altLang="en-US"/>
              <a:pPr>
                <a:defRPr/>
              </a:pPr>
              <a:t>2014-11-25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D14BC8-5161-4263-AEB2-0EA54E32E2B6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58EC6E-7450-49DA-862C-D1D4972FC31A}" type="datetimeFigureOut">
              <a:rPr lang="ko-KR" altLang="en-US"/>
              <a:pPr>
                <a:defRPr/>
              </a:pPr>
              <a:t>2014-11-25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BDB003-7773-46FD-90FB-0811BE3E7EB4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001354-B2DA-4B18-8458-7AE5711AB05C}" type="datetimeFigureOut">
              <a:rPr lang="ko-KR" altLang="en-US"/>
              <a:pPr>
                <a:defRPr/>
              </a:pPr>
              <a:t>2014-11-25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F7F6D7-1507-4334-8FDF-9C720DA8B25C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2E9C11-A5E4-4D5F-9C6E-187E627B2E61}" type="datetimeFigureOut">
              <a:rPr lang="ko-KR" altLang="en-US"/>
              <a:pPr>
                <a:defRPr/>
              </a:pPr>
              <a:t>2014-11-25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E5551F-66F2-408A-B8E2-6F0B16E0F324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2A547D-0A6B-4732-BC0E-D74D9AF39297}" type="datetimeFigureOut">
              <a:rPr lang="ko-KR" altLang="en-US"/>
              <a:pPr>
                <a:defRPr/>
              </a:pPr>
              <a:t>2014-11-25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7C76C2-C73A-475D-9D40-97F753F96D01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AEAF4A-9A94-4E65-B8B4-CD3E65151F33}" type="datetimeFigureOut">
              <a:rPr lang="ko-KR" altLang="en-US"/>
              <a:pPr>
                <a:defRPr/>
              </a:pPr>
              <a:t>2014-11-25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230F66-93BF-4D50-B438-2983829147F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4844E1-8170-4AA6-BCD8-D65567F26724}" type="datetimeFigureOut">
              <a:rPr lang="ko-KR" altLang="en-US"/>
              <a:pPr>
                <a:defRPr/>
              </a:pPr>
              <a:t>2014-11-25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44407A-B8A5-4C50-B033-5BA5B4DA4327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6FA12B-AD08-4B4F-BC48-35CFB94DCF89}" type="datetimeFigureOut">
              <a:rPr lang="ko-KR" altLang="en-US"/>
              <a:pPr>
                <a:defRPr/>
              </a:pPr>
              <a:t>2014-11-25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0EC50A-8A70-47A7-844A-897AC7F7052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7F61F2-EF71-4FC8-A15F-8737C436F172}" type="datetimeFigureOut">
              <a:rPr lang="ko-KR" altLang="en-US"/>
              <a:pPr>
                <a:defRPr/>
              </a:pPr>
              <a:t>2014-11-25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4F1532-9D67-4EE7-BC96-4E88E35CBC0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2014-11-25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7641C4-1A9C-4D5C-85B0-FBB1BA60E4A6}" type="datetimeFigureOut">
              <a:rPr lang="ko-KR" altLang="en-US"/>
              <a:pPr>
                <a:defRPr/>
              </a:pPr>
              <a:t>2014-11-25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CB6537-DE14-4344-947F-50964EFCDDC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2B6A3A-C2D0-4759-AAB6-880D9CE187DB}" type="datetimeFigureOut">
              <a:rPr lang="ko-KR" altLang="en-US"/>
              <a:pPr>
                <a:defRPr/>
              </a:pPr>
              <a:t>2014-11-25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B066B0-6EEE-4820-AAF3-67F0828F83C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F8B996-8803-45CA-8FCA-9B59C83DCA49}" type="datetimeFigureOut">
              <a:rPr lang="ko-KR" altLang="en-US"/>
              <a:pPr>
                <a:defRPr/>
              </a:pPr>
              <a:t>2014-11-25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F158EA-7484-4974-8471-B91589F6DEB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6624BE-30D0-4524-974C-CDC19BE50831}" type="datetimeFigureOut">
              <a:rPr lang="ko-KR" altLang="en-US"/>
              <a:pPr>
                <a:defRPr/>
              </a:pPr>
              <a:t>2014-11-25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D4C5C5-F67F-412B-AB65-65D7F56D786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2014-11-25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2014-11-25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2014-11-25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2014-11-25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2014-11-25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2014-11-25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2051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DD8C2A1E-44EC-4EDA-B5C5-89F30A96B2AF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217" r:id="rId1"/>
    <p:sldLayoutId id="2147589218" r:id="rId2"/>
    <p:sldLayoutId id="2147589219" r:id="rId3"/>
    <p:sldLayoutId id="2147589220" r:id="rId4"/>
    <p:sldLayoutId id="2147589221" r:id="rId5"/>
    <p:sldLayoutId id="2147589222" r:id="rId6"/>
    <p:sldLayoutId id="2147589223" r:id="rId7"/>
    <p:sldLayoutId id="2147589224" r:id="rId8"/>
    <p:sldLayoutId id="2147589225" r:id="rId9"/>
    <p:sldLayoutId id="2147589226" r:id="rId10"/>
    <p:sldLayoutId id="2147589227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2051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9F893DF2-1946-4D3B-8674-A1348553EDC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229" r:id="rId1"/>
    <p:sldLayoutId id="2147589230" r:id="rId2"/>
    <p:sldLayoutId id="2147589231" r:id="rId3"/>
    <p:sldLayoutId id="2147589232" r:id="rId4"/>
    <p:sldLayoutId id="2147589233" r:id="rId5"/>
    <p:sldLayoutId id="2147589234" r:id="rId6"/>
    <p:sldLayoutId id="2147589235" r:id="rId7"/>
    <p:sldLayoutId id="2147589236" r:id="rId8"/>
    <p:sldLayoutId id="2147589237" r:id="rId9"/>
    <p:sldLayoutId id="2147589238" r:id="rId10"/>
    <p:sldLayoutId id="2147589239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9525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403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lang="ko-KR" altLang="en-US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619250" y="1857364"/>
            <a:ext cx="6167460" cy="20828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 fontAlgn="ctr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9</a:t>
            </a: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월간업무보고</a:t>
            </a:r>
            <a:endParaRPr lang="en-US" altLang="ko-KR" sz="6500" b="1" dirty="0" smtClean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1169988" lvl="1" indent="-457200" fontAlgn="ctr"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4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      [ 2014. 9. 1. ~ 9. 30. ]</a:t>
            </a:r>
            <a:endParaRPr lang="ko-KR" altLang="en-US" sz="24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42844" y="428604"/>
            <a:ext cx="7143769" cy="32146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9-1.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추석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연휴기간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복무기강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점검</a:t>
            </a:r>
            <a:endParaRPr lang="ko-KR" altLang="en-US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기      간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9. 1. ~ 9. 10. (10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대      상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군 산하 전 부서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점검방법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기획감사실과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합동 점검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점검사항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-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추석 연휴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종합대책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등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당면업무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추진실태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-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근무 실태 및 민원 업무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추진실태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등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42844" y="3847689"/>
            <a:ext cx="8143932" cy="26531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9-2. 2015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기간제운용계획 심의</a:t>
            </a:r>
            <a:endParaRPr lang="ko-KR" altLang="en-US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기      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9. 23. ~ 9. 26. (4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장      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자치행정과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읍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면사무소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참  석 자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기간제 운용 팀장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실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과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소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읍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면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2015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년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기간제운용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수요조사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및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계획수립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42844" y="418665"/>
            <a:ext cx="7143769" cy="26531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9-3.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공공비정규직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근로자 교섭</a:t>
            </a:r>
            <a:endParaRPr lang="ko-KR" altLang="en-US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      시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9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 중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장      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군청 소회의실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인      원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13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조합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4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군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9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단체협약 체결 및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임금인상안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조정 협의 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12713" y="3500438"/>
            <a:ext cx="8888412" cy="2435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9-4. </a:t>
            </a:r>
            <a:r>
              <a:rPr lang="ko-KR" altLang="en-US" sz="2800" b="1" spc="-150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바르게살기</a:t>
            </a:r>
            <a:r>
              <a:rPr lang="ko-KR" altLang="en-US" sz="2800" b="1" spc="-15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함께하는 충북 도내 글짓기</a:t>
            </a:r>
            <a:r>
              <a:rPr lang="en-US" altLang="ko-KR" sz="2800" b="1" spc="-150" dirty="0">
                <a:solidFill>
                  <a:srgbClr val="0000FF"/>
                </a:solidFill>
                <a:latin typeface="맑은 고딕"/>
                <a:ea typeface="맑은 고딕"/>
                <a:sym typeface="Symbol" pitchFamily="18" charset="2"/>
              </a:rPr>
              <a:t>·</a:t>
            </a:r>
            <a:r>
              <a:rPr lang="ko-KR" altLang="en-US" sz="2800" b="1" spc="-15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그리기 대회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일      시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9. 20.(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토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10:00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장      소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용두공원 일원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인      원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500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회장 엄명호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내      용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: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도내 초</a:t>
            </a:r>
            <a:r>
              <a:rPr lang="en-US" altLang="ko-KR" sz="2400" b="1" dirty="0">
                <a:latin typeface="맑은 고딕"/>
                <a:ea typeface="맑은 고딕"/>
              </a:rPr>
              <a:t>·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중</a:t>
            </a:r>
            <a:r>
              <a:rPr lang="en-US" altLang="ko-KR" sz="2400" b="1" dirty="0">
                <a:latin typeface="맑은 고딕"/>
                <a:ea typeface="맑은 고딕"/>
              </a:rPr>
              <a:t>·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고 학생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글짓기</a:t>
            </a:r>
            <a:r>
              <a:rPr lang="en-US" altLang="ko-KR" sz="2400" b="1" dirty="0">
                <a:latin typeface="맑은 고딕"/>
                <a:ea typeface="맑은 고딕"/>
              </a:rPr>
              <a:t>·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그리기 대회</a:t>
            </a:r>
            <a:endParaRPr lang="en-US" altLang="ko-KR" sz="2000" b="1" spc="-150" dirty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107950" y="3789363"/>
            <a:ext cx="8928100" cy="24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25000"/>
              </a:lnSpc>
            </a:pPr>
            <a:endParaRPr lang="ko-KR" altLang="en-US" sz="2400" b="1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144494" y="428604"/>
            <a:ext cx="8928100" cy="240681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9-5.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영동군이장협의회 해외연수</a:t>
            </a:r>
            <a:endParaRPr lang="ko-KR" altLang="en-US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일      시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9. 29. ~ 10. 3.(4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박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5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일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장      소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중국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북경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연태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봉래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인      원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17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내      용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: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선진 농촌프로그램 및 기관</a:t>
            </a:r>
            <a:r>
              <a:rPr lang="en-US" altLang="ko-KR" sz="2400" b="1" dirty="0">
                <a:latin typeface="맑은 고딕"/>
                <a:ea typeface="맑은 고딕"/>
              </a:rPr>
              <a:t>·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단체 방문 등</a:t>
            </a:r>
            <a:endParaRPr lang="en-US" altLang="ko-KR" sz="2000" b="1" spc="-15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42901" y="3429000"/>
            <a:ext cx="8715379" cy="3000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2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9-6. </a:t>
            </a:r>
            <a:r>
              <a:rPr lang="ko-KR" altLang="en-US" sz="27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시군 공통기반 재해복구시스템 자체모의훈련</a:t>
            </a:r>
            <a:endParaRPr lang="ko-KR" altLang="en-US" sz="27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일      정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9.  24.(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09:00~18:00</a:t>
            </a: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훈련내용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재해상황에 대비한 시군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공통기반시스템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및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              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각종 연계업무 가상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모의훈련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대상시스템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-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새올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및 연계행정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인사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세정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재정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이호조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등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</a:t>
            </a:r>
            <a:endParaRPr lang="en-US" altLang="ko-KR" sz="2400" b="1" dirty="0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5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dirty="0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ChangeArrowheads="1"/>
          </p:cNvSpPr>
          <p:nvPr/>
        </p:nvSpPr>
        <p:spPr bwMode="auto">
          <a:xfrm>
            <a:off x="142901" y="3429000"/>
            <a:ext cx="8143875" cy="2928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9-8.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추석맞이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정보화마을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농특산물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직거래장터 참여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기      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9. 2(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∼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9. 4(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3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일간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장 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   소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충북도청  민원주차장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</a:t>
            </a: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참여마을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비단강숲마을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외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개마을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판매물품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포도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와인 등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18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개 품목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42844" y="376235"/>
            <a:ext cx="8429684" cy="2624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9-7.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분기별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서버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운영체제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백업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일      정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 9. 18(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18:00~22:00</a:t>
            </a: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대      상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31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개 업무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서버 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주요내용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전산업무 운영서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버의 </a:t>
            </a: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백업  실시</a:t>
            </a:r>
            <a:endParaRPr lang="en-US" altLang="ko-KR" sz="2400" b="1" spc="-15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※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중단업무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홈페이지서비스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새올 및 민원발급서비스 등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5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ChangeArrowheads="1"/>
          </p:cNvSpPr>
          <p:nvPr/>
        </p:nvSpPr>
        <p:spPr bwMode="auto">
          <a:xfrm>
            <a:off x="0" y="3714750"/>
            <a:ext cx="9144000" cy="3714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endParaRPr lang="en-US" altLang="ko-KR" sz="300" b="1">
              <a:solidFill>
                <a:srgbClr val="FFFFFF"/>
              </a:solidFill>
              <a:latin typeface="굴림" charset="-127"/>
              <a:ea typeface="굴림" charset="-127"/>
              <a:sym typeface="Symbol" pitchFamily="18" charset="2"/>
            </a:endParaRPr>
          </a:p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400" b="1">
                <a:latin typeface="HY헤드라인M" pitchFamily="18" charset="-127"/>
                <a:ea typeface="HY헤드라인M" pitchFamily="18" charset="-127"/>
              </a:rPr>
              <a:t>   </a:t>
            </a:r>
            <a:endParaRPr lang="en-US" altLang="ko-KR" sz="2200" b="1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</a:pPr>
            <a:endParaRPr lang="en-US" altLang="ko-KR" sz="2400" b="1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</a:pPr>
            <a:r>
              <a:rPr lang="en-US" altLang="ko-KR" sz="2400" b="1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000" b="1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10000"/>
              </a:lnSpc>
              <a:buClr>
                <a:schemeClr val="tx1"/>
              </a:buClr>
              <a:tabLst>
                <a:tab pos="4953000" algn="l"/>
              </a:tabLst>
            </a:pPr>
            <a:r>
              <a:rPr lang="en-US" altLang="ko-KR" sz="2400" b="1">
                <a:latin typeface="HY헤드라인M" pitchFamily="18" charset="-127"/>
                <a:ea typeface="HY헤드라인M" pitchFamily="18" charset="-127"/>
              </a:rPr>
              <a:t>  </a:t>
            </a:r>
            <a:endParaRPr lang="ko-KR" altLang="en-US" sz="2400" b="1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33350" y="419100"/>
            <a:ext cx="8867775" cy="643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9-9.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회의 및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교육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6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2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시장</a:t>
            </a:r>
            <a:r>
              <a:rPr lang="en-US" altLang="ko-KR" sz="24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군수 협의회</a:t>
            </a:r>
            <a:endParaRPr lang="en-US" altLang="ko-KR" sz="2400" b="1" dirty="0" smtClean="0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-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일시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장소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9. 30.(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 16:30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충주시청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endParaRPr lang="en-US" altLang="ko-KR" sz="600" b="1" dirty="0" smtClean="0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endParaRPr lang="en-US" altLang="ko-KR" sz="600" b="1" dirty="0" smtClean="0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endParaRPr lang="en-US" altLang="ko-KR" sz="600" b="1" dirty="0" smtClean="0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부시장</a:t>
            </a:r>
            <a:r>
              <a:rPr lang="en-US" altLang="ko-KR" sz="24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부군수 회의</a:t>
            </a:r>
            <a:endParaRPr lang="en-US" altLang="ko-KR" sz="2400" b="1" dirty="0" smtClean="0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-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일시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장소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9. 4.(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 16:30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도청 소회의실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endParaRPr lang="en-US" altLang="ko-KR" sz="600" b="1" dirty="0" smtClean="0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endParaRPr lang="en-US" altLang="ko-KR" sz="600" b="1" dirty="0" smtClean="0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endParaRPr lang="en-US" altLang="ko-KR" sz="600" b="1" dirty="0" smtClean="0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err="1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금요회의</a:t>
            </a:r>
            <a:endParaRPr lang="en-US" altLang="ko-KR" sz="2400" b="1" dirty="0" smtClean="0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-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일시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장소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9. 18.(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17:00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상황실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endParaRPr lang="en-US" altLang="ko-KR" sz="600" b="1" dirty="0" smtClean="0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endParaRPr lang="en-US" altLang="ko-KR" sz="600" b="1" dirty="0" smtClean="0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endParaRPr lang="en-US" altLang="ko-KR" sz="600" b="1" dirty="0" smtClean="0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제</a:t>
            </a:r>
            <a:r>
              <a:rPr lang="en-US" altLang="ko-KR" sz="24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6</a:t>
            </a:r>
            <a:r>
              <a:rPr lang="ko-KR" altLang="en-US" sz="24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기 </a:t>
            </a:r>
            <a:r>
              <a:rPr lang="en-US" altLang="ko-KR" sz="24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5</a:t>
            </a:r>
            <a:r>
              <a:rPr lang="ko-KR" altLang="en-US" sz="24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급 승진리더과정 수료</a:t>
            </a:r>
            <a:endParaRPr lang="en-US" altLang="ko-KR" sz="2400" b="1" dirty="0" smtClean="0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-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일시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장소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9. 26.(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 11:30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자치행정연수원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-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인원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: 2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산림경영과장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상수도사업소장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</p:txBody>
      </p:sp>
    </p:spTree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ChangeArrowheads="1"/>
          </p:cNvSpPr>
          <p:nvPr/>
        </p:nvSpPr>
        <p:spPr bwMode="auto">
          <a:xfrm>
            <a:off x="0" y="3714750"/>
            <a:ext cx="9144000" cy="3714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endParaRPr lang="en-US" altLang="ko-KR" sz="300" b="1">
              <a:solidFill>
                <a:srgbClr val="FFFFFF"/>
              </a:solidFill>
              <a:latin typeface="굴림" charset="-127"/>
              <a:ea typeface="굴림" charset="-127"/>
              <a:sym typeface="Symbol" pitchFamily="18" charset="2"/>
            </a:endParaRPr>
          </a:p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400" b="1">
                <a:latin typeface="HY헤드라인M" pitchFamily="18" charset="-127"/>
                <a:ea typeface="HY헤드라인M" pitchFamily="18" charset="-127"/>
              </a:rPr>
              <a:t>   </a:t>
            </a:r>
            <a:endParaRPr lang="en-US" altLang="ko-KR" sz="2200" b="1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</a:pPr>
            <a:endParaRPr lang="en-US" altLang="ko-KR" sz="2400" b="1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</a:pPr>
            <a:r>
              <a:rPr lang="en-US" altLang="ko-KR" sz="2400" b="1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000" b="1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10000"/>
              </a:lnSpc>
              <a:buClr>
                <a:schemeClr val="tx1"/>
              </a:buClr>
              <a:tabLst>
                <a:tab pos="4953000" algn="l"/>
              </a:tabLst>
            </a:pPr>
            <a:r>
              <a:rPr lang="en-US" altLang="ko-KR" sz="2400" b="1">
                <a:latin typeface="HY헤드라인M" pitchFamily="18" charset="-127"/>
                <a:ea typeface="HY헤드라인M" pitchFamily="18" charset="-127"/>
              </a:rPr>
              <a:t>  </a:t>
            </a:r>
            <a:endParaRPr lang="ko-KR" altLang="en-US" sz="2400" b="1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33350" y="419100"/>
            <a:ext cx="8867775" cy="643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9-9.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회의 및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교육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계속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</a:t>
            </a:r>
          </a:p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6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1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endParaRPr lang="en-US" altLang="ko-KR" sz="600" b="1" dirty="0" smtClean="0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제</a:t>
            </a:r>
            <a:r>
              <a:rPr lang="en-US" altLang="ko-KR" sz="24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5</a:t>
            </a:r>
            <a:r>
              <a:rPr lang="ko-KR" altLang="en-US" sz="24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기 신규일반직 과정 입교</a:t>
            </a:r>
            <a:endParaRPr lang="en-US" altLang="ko-KR" sz="2400" b="1" dirty="0" smtClean="0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-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기간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장소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9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. 15. ~ 10. 2. / 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도 자치연수원</a:t>
            </a:r>
            <a:endParaRPr lang="en-US" altLang="ko-KR" sz="2400" b="1" spc="-30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-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인원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: 6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endParaRPr lang="en-US" altLang="ko-KR" sz="6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endParaRPr lang="en-US" altLang="ko-KR" sz="6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endParaRPr lang="en-US" altLang="ko-KR" sz="6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endParaRPr lang="en-US" altLang="ko-KR" sz="6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err="1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주민정보화교육</a:t>
            </a:r>
            <a:endParaRPr lang="en-US" altLang="ko-KR" sz="2400" b="1" dirty="0" smtClean="0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-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기간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장소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9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.11. ~ 9. 30. / </a:t>
            </a:r>
            <a:r>
              <a:rPr lang="ko-KR" altLang="en-US" sz="2400" b="1" spc="-300" dirty="0" err="1" smtClean="0">
                <a:latin typeface="HY헤드라인M" pitchFamily="18" charset="-127"/>
                <a:ea typeface="HY헤드라인M" pitchFamily="18" charset="-127"/>
              </a:rPr>
              <a:t>읍사무소</a:t>
            </a:r>
            <a:r>
              <a:rPr lang="ko-KR" altLang="en-US" sz="2400" b="1" spc="-300" dirty="0" smtClean="0">
                <a:latin typeface="HY헤드라인M" pitchFamily="18" charset="-127"/>
                <a:ea typeface="HY헤드라인M" pitchFamily="18" charset="-127"/>
              </a:rPr>
              <a:t> 주민정보화 교육장</a:t>
            </a:r>
            <a:endParaRPr lang="en-US" altLang="ko-KR" sz="2400" b="1" spc="-30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-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인원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120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스마트폰활용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외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3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과정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8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7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70847</TotalTime>
  <Words>567</Words>
  <Application>Microsoft Office PowerPoint</Application>
  <PresentationFormat>화면 슬라이드 쇼(4:3)</PresentationFormat>
  <Paragraphs>93</Paragraphs>
  <Slides>7</Slides>
  <Notes>3</Notes>
  <HiddenSlides>0</HiddenSlides>
  <MMClips>0</MMClips>
  <ScaleCrop>false</ScaleCrop>
  <HeadingPairs>
    <vt:vector size="4" baseType="variant">
      <vt:variant>
        <vt:lpstr>테마</vt:lpstr>
      </vt:variant>
      <vt:variant>
        <vt:i4>3</vt:i4>
      </vt:variant>
      <vt:variant>
        <vt:lpstr>슬라이드 제목</vt:lpstr>
      </vt:variant>
      <vt:variant>
        <vt:i4>7</vt:i4>
      </vt:variant>
    </vt:vector>
  </HeadingPairs>
  <TitlesOfParts>
    <vt:vector size="10" baseType="lpstr">
      <vt:lpstr>6_Office 테마</vt:lpstr>
      <vt:lpstr>8_Office 테마</vt:lpstr>
      <vt:lpstr>7_Office 테마</vt:lpstr>
      <vt:lpstr>슬라이드 1</vt:lpstr>
      <vt:lpstr>슬라이드 2</vt:lpstr>
      <vt:lpstr>슬라이드 3</vt:lpstr>
      <vt:lpstr>슬라이드 4</vt:lpstr>
      <vt:lpstr>슬라이드 5</vt:lpstr>
      <vt:lpstr>슬라이드 6</vt:lpstr>
      <vt:lpstr>슬라이드 7</vt:lpstr>
    </vt:vector>
  </TitlesOfParts>
  <Company>영동 공돌이 공순이 회사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11356</cp:revision>
  <dcterms:modified xsi:type="dcterms:W3CDTF">2014-11-25T00:31:13Z</dcterms:modified>
</cp:coreProperties>
</file>