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9" r:id="rId3"/>
    <p:sldId id="5970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324" y="-8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1646318"/>
            <a:ext cx="914400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군민대상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후보자 추천 및 심사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추천기한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4.17.(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추천분야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분야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산업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문화체육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선행봉사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특별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심사일시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512" y="188640"/>
            <a:ext cx="9144000" cy="125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국회의원선거 사전 투표 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4.10.(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4.11.(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06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~18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면 사전투표소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496" y="4293096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민간사회단체 방역의 날 소독 실시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7.(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~ 16:00 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다중이용시설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100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이장협의회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주민자치위원협의회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새마을회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등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단체 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451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-252536" y="116632"/>
            <a:ext cx="9243304" cy="37979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공간정보 행정지원 플랫폼 구축사업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제안서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평가위원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후보자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모집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09:00 ~ 18:00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관련분야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업무 경험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및 전문가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제안서 접수업체 추첨 선정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접수방법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전자메일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평가일자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4.14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예정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시간 및 장소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개별통보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040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80619</TotalTime>
  <Words>187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11927</cp:revision>
  <cp:lastPrinted>2020-04-02T06:02:31Z</cp:lastPrinted>
  <dcterms:modified xsi:type="dcterms:W3CDTF">2020-04-02T06:50:40Z</dcterms:modified>
</cp:coreProperties>
</file>