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5" r:id="rId3"/>
    <p:sldId id="5966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5434" autoAdjust="0"/>
  </p:normalViewPr>
  <p:slideViewPr>
    <p:cSldViewPr>
      <p:cViewPr varScale="1">
        <p:scale>
          <a:sx n="84" d="100"/>
          <a:sy n="84" d="100"/>
        </p:scale>
        <p:origin x="-84" y="-46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5846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08733" y="1654349"/>
            <a:ext cx="879796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주민자치협의회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임시회의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 및 고문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주민자치회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협의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520" y="11663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25.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7504" y="4966717"/>
            <a:ext cx="879796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기간제근로자 담당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 실시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공무직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기간제 담당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근로기준법 주요내용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노사관계개선 교육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-131316" y="3429000"/>
            <a:ext cx="8964488" cy="16866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정책협의회 개최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8400" lvl="1" indent="-452438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16:30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참석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핵심과제 토론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현안사항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 및 협조사항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45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03230" y="188640"/>
            <a:ext cx="879796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자원봉사자대회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예식장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표창패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인증패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수여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97231" y="2204864"/>
            <a:ext cx="9144000" cy="77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446940"/>
              </p:ext>
            </p:extLst>
          </p:nvPr>
        </p:nvGraphicFramePr>
        <p:xfrm>
          <a:off x="210121" y="3013224"/>
          <a:ext cx="8678197" cy="35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6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59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11.23.(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월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영동읍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임계리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이동빨래봉사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각 마을당</a:t>
                      </a:r>
                      <a:endParaRPr lang="en-US" altLang="ko-KR" sz="16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20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가구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058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11.24.(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용산면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미전리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50584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황간면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원촌리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5058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11.25.(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수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영동읍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산이리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505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영동읍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화신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5793719"/>
                  </a:ext>
                </a:extLst>
              </a:tr>
              <a:tr h="35058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11.26.(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목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용산면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청화리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505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황간면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애교리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966227"/>
                  </a:ext>
                </a:extLst>
              </a:tr>
              <a:tr h="5259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11.27.(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금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양강면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원동리</a:t>
                      </a:r>
                      <a:endParaRPr lang="ko-KR" altLang="en-US" sz="16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9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89814</TotalTime>
  <Words>226</Words>
  <Application>Microsoft Office PowerPoint</Application>
  <PresentationFormat>화면 슬라이드 쇼(4:3)</PresentationFormat>
  <Paragraphs>44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12248</cp:revision>
  <cp:lastPrinted>2020-11-18T05:44:18Z</cp:lastPrinted>
  <dcterms:modified xsi:type="dcterms:W3CDTF">2020-11-18T06:03:10Z</dcterms:modified>
</cp:coreProperties>
</file>