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0"/>
  </p:notesMasterIdLst>
  <p:handoutMasterIdLst>
    <p:handoutMasterId r:id="rId11"/>
  </p:handoutMasterIdLst>
  <p:sldIdLst>
    <p:sldId id="5879" r:id="rId2"/>
    <p:sldId id="5934" r:id="rId3"/>
    <p:sldId id="5927" r:id="rId4"/>
    <p:sldId id="5929" r:id="rId5"/>
    <p:sldId id="5931" r:id="rId6"/>
    <p:sldId id="5932" r:id="rId7"/>
    <p:sldId id="5933" r:id="rId8"/>
    <p:sldId id="5935" r:id="rId9"/>
  </p:sldIdLst>
  <p:sldSz cx="9144000" cy="6858000" type="screen4x3"/>
  <p:notesSz cx="9939338" cy="6807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D0D8E8"/>
    <a:srgbClr val="05AB0D"/>
    <a:srgbClr val="0000CC"/>
    <a:srgbClr val="0000FF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-1626" y="-10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58" y="3233447"/>
            <a:ext cx="7291629" cy="30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3447"/>
            <a:ext cx="7945442" cy="3062751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C:\Users\owner\AppData\Local\Temp\HAMONITEMP\2.26 금리 마을유래비 준공식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07504" y="116632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509120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이동군수실 운영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5157192"/>
          <a:ext cx="8640960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2232248"/>
                <a:gridCol w="3168352"/>
              </a:tblGrid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aseline="0" dirty="0" smtClean="0">
                          <a:latin typeface="+mj-lt"/>
                          <a:ea typeface="맑은 고딕" pitchFamily="50" charset="-127"/>
                        </a:rPr>
                        <a:t>일    시</a:t>
                      </a:r>
                      <a:endParaRPr lang="ko-KR" altLang="en-US" sz="1600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aseline="0" dirty="0" smtClean="0">
                          <a:latin typeface="+mj-lt"/>
                          <a:ea typeface="맑은 고딕" pitchFamily="50" charset="-127"/>
                        </a:rPr>
                        <a:t>읍 </a:t>
                      </a:r>
                      <a:r>
                        <a:rPr lang="en-US" altLang="ko-K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맑은 고딕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600" baseline="0" dirty="0" smtClean="0">
                          <a:latin typeface="+mj-lt"/>
                          <a:ea typeface="맑은 고딕" pitchFamily="50" charset="-127"/>
                        </a:rPr>
                        <a:t> 면</a:t>
                      </a:r>
                      <a:endParaRPr lang="ko-KR" altLang="en-US" sz="1600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aseline="0" dirty="0" smtClean="0">
                          <a:latin typeface="+mj-lt"/>
                          <a:ea typeface="맑은 고딕" pitchFamily="50" charset="-127"/>
                        </a:rPr>
                        <a:t>비   고</a:t>
                      </a:r>
                      <a:endParaRPr lang="ko-KR" altLang="en-US" sz="1600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100" baseline="0" dirty="0" smtClean="0">
                          <a:latin typeface="+mj-lt"/>
                          <a:ea typeface="맑은 고딕" pitchFamily="50" charset="-127"/>
                        </a:rPr>
                        <a:t>3. 19.(</a:t>
                      </a:r>
                      <a:r>
                        <a:rPr lang="ko-KR" altLang="en-US" sz="1600" b="1" spc="100" baseline="0" dirty="0" smtClean="0">
                          <a:latin typeface="+mj-lt"/>
                          <a:ea typeface="맑은 고딕" pitchFamily="50" charset="-127"/>
                        </a:rPr>
                        <a:t>화</a:t>
                      </a:r>
                      <a:r>
                        <a:rPr lang="en-US" altLang="ko-KR" sz="1600" b="1" spc="100" baseline="0" dirty="0" smtClean="0">
                          <a:latin typeface="+mj-lt"/>
                          <a:ea typeface="맑은 고딕" pitchFamily="50" charset="-127"/>
                        </a:rPr>
                        <a:t>) 10:00</a:t>
                      </a:r>
                      <a:endParaRPr lang="ko-KR" altLang="en-US" sz="1600" b="1" spc="100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baseline="0" dirty="0" err="1" smtClean="0">
                          <a:latin typeface="+mj-lt"/>
                          <a:ea typeface="맑은 고딕" pitchFamily="50" charset="-127"/>
                        </a:rPr>
                        <a:t>황간면</a:t>
                      </a:r>
                      <a:endParaRPr lang="ko-KR" altLang="en-US" sz="1600" b="1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 smtClean="0">
                          <a:latin typeface="+mj-lt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600" b="1" baseline="0" dirty="0" smtClean="0">
                          <a:latin typeface="+mj-lt"/>
                          <a:ea typeface="맑은 고딕" pitchFamily="50" charset="-127"/>
                        </a:rPr>
                        <a:t>직원격려 및 훈시</a:t>
                      </a:r>
                      <a:endParaRPr lang="en-US" altLang="ko-KR" sz="1600" b="1" baseline="0" dirty="0" smtClean="0">
                        <a:latin typeface="+mj-lt"/>
                        <a:ea typeface="맑은 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맑은 고딕" pitchFamily="50" charset="-127"/>
                          <a:cs typeface="+mn-cs"/>
                        </a:rPr>
                        <a:t> 간담회 및 현장방문 등</a:t>
                      </a:r>
                      <a:endParaRPr lang="en-US" altLang="ko-KR" sz="1600" b="1" kern="1200" baseline="0" dirty="0" smtClean="0">
                        <a:solidFill>
                          <a:schemeClr val="dk1"/>
                        </a:solidFill>
                        <a:latin typeface="+mj-lt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100" baseline="0" dirty="0" smtClean="0">
                          <a:latin typeface="+mj-lt"/>
                          <a:ea typeface="맑은 고딕" pitchFamily="50" charset="-127"/>
                        </a:rPr>
                        <a:t>3. 27.(</a:t>
                      </a:r>
                      <a:r>
                        <a:rPr lang="ko-KR" altLang="en-US" sz="1600" b="1" spc="100" baseline="0" dirty="0" smtClean="0">
                          <a:latin typeface="+mj-lt"/>
                          <a:ea typeface="맑은 고딕" pitchFamily="50" charset="-127"/>
                        </a:rPr>
                        <a:t>수</a:t>
                      </a:r>
                      <a:r>
                        <a:rPr lang="en-US" altLang="ko-KR" sz="1600" b="1" spc="100" baseline="0" dirty="0" smtClean="0">
                          <a:latin typeface="+mj-lt"/>
                          <a:ea typeface="맑은 고딕" pitchFamily="50" charset="-127"/>
                        </a:rPr>
                        <a:t>) 10:00</a:t>
                      </a:r>
                      <a:endParaRPr lang="ko-KR" altLang="en-US" sz="1600" b="1" spc="100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baseline="0" dirty="0" err="1" smtClean="0">
                          <a:latin typeface="+mj-lt"/>
                          <a:ea typeface="맑은 고딕" pitchFamily="50" charset="-127"/>
                        </a:rPr>
                        <a:t>상촌면</a:t>
                      </a:r>
                      <a:endParaRPr lang="ko-KR" altLang="en-US" sz="1600" b="1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지역 알리기 특강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 12.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육군종합행정학교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본관 대강당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   제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영동바로알기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관광지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축제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전입혜택 등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강의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48880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관내기관 선배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퇴직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간담회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 13.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10:40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이벤트홀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행정동우회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경우회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(100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15-4. 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 28.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15-5.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 공무원 특별교육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3. 20. ~ 22.(3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13:30~18:00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기수별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260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교육내용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청렴 및 기강확립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친절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폭력예방 교육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437112"/>
            <a:ext cx="9144000" cy="19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15-6.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적십자봉사회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역량강화교육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레인보우영동연수원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4482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15-8.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이통장 역량강화 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12.(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도민 연수원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신규이장 등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06896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쾌적한 환경 행복한 공동체 만들기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3. 20.(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주차장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새마을회장 김종욱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3R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재활용운동 및  재활용품 수집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판매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이웃돕기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869160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15-10.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 이장체육대회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과일나라 테마공원 잔디광장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5AB0D"/>
                </a:solidFill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en-US" altLang="ko-KR" sz="20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격려사 및 모범 이반장 </a:t>
            </a:r>
            <a:r>
              <a:rPr lang="ko-KR" altLang="en-US" sz="2000" b="1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표창패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수여</a:t>
            </a:r>
            <a:endParaRPr lang="ko-KR" altLang="en-US" sz="20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19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주민자치위원 역량강화 워크숍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13:30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이벤트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15-11.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사회단체 회의 및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51520" y="908720"/>
          <a:ext cx="8640959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088232"/>
                <a:gridCol w="1728191"/>
                <a:gridCol w="792088"/>
                <a:gridCol w="1296144"/>
              </a:tblGrid>
              <a:tr h="4475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967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2019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년 </a:t>
                      </a:r>
                      <a:r>
                        <a:rPr lang="ko-KR" altLang="en-US" sz="1400" b="1" spc="0" dirty="0" err="1" smtClean="0">
                          <a:latin typeface="+mn-lt"/>
                        </a:rPr>
                        <a:t>충북새마을회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핵심지도자 워크숍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5.(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~ 3. 6.(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수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충주</a:t>
                      </a:r>
                      <a:r>
                        <a:rPr lang="en-US" altLang="ko-KR" sz="1400" b="1" spc="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400" b="1" spc="0" dirty="0" err="1" smtClean="0">
                          <a:latin typeface="+mn-lt"/>
                        </a:rPr>
                        <a:t>한화리조트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26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명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회장 김종욱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</a:tr>
              <a:tr h="31783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한마음 이동봉사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목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lt"/>
                        </a:rPr>
                        <a:t>양산면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 </a:t>
                      </a:r>
                      <a:r>
                        <a:rPr lang="ko-KR" altLang="en-US" sz="1400" b="1" spc="0" dirty="0" err="1" smtClean="0">
                          <a:latin typeface="+mn-lt"/>
                        </a:rPr>
                        <a:t>봉곡리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60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명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</a:tr>
              <a:tr h="392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kern="1200" spc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21.(</a:t>
                      </a:r>
                      <a:r>
                        <a:rPr lang="ko-KR" altLang="en-US" sz="1400" b="1" kern="1200" spc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400" b="1" kern="1200" spc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  <a:endParaRPr lang="en-US" altLang="ko-KR" sz="1400" b="1" spc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1200" spc="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학산면</a:t>
                      </a:r>
                      <a:r>
                        <a:rPr lang="ko-KR" altLang="en-US" sz="1400" b="1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모리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ko-KR" altLang="en-US" sz="14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</a:tr>
              <a:tr h="392432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자원봉사센터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lt"/>
                        </a:rPr>
                        <a:t>생신상 차려드리기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12.(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lt"/>
                        </a:rPr>
                        <a:t>신흥리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 마을회관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50</a:t>
                      </a:r>
                      <a:r>
                        <a:rPr lang="ko-KR" altLang="en-US" sz="1400" b="1" spc="0" dirty="0" smtClean="0">
                          <a:latin typeface="+mn-lt"/>
                        </a:rPr>
                        <a:t>명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</a:tr>
              <a:tr h="392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kern="1200" spc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26.(</a:t>
                      </a:r>
                      <a:r>
                        <a:rPr lang="ko-KR" altLang="en-US" sz="1400" b="1" kern="1200" spc="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400" b="1" kern="1200" spc="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12:00</a:t>
                      </a:r>
                      <a:endParaRPr lang="en-US" altLang="ko-KR" sz="1400" b="1" spc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어촌리</a:t>
                      </a:r>
                      <a:r>
                        <a:rPr lang="ko-KR" altLang="en-US" sz="14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마을회관</a:t>
                      </a:r>
                      <a:endParaRPr lang="en-US" altLang="ko-KR" sz="1400" b="1" spc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14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spc="0" dirty="0">
                        <a:latin typeface="+mn-lt"/>
                      </a:endParaRPr>
                    </a:p>
                  </a:txBody>
                  <a:tcPr anchor="ctr"/>
                </a:tc>
              </a:tr>
              <a:tr h="6778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재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영동옥천청포도장학회</a:t>
                      </a:r>
                      <a:endParaRPr lang="en-US" altLang="ko-KR" sz="1400" b="1" baseline="0" dirty="0" smtClean="0">
                        <a:solidFill>
                          <a:srgbClr val="000000"/>
                        </a:solidFill>
                        <a:latin typeface="+mj-lt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정기이사회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 </a:t>
                      </a:r>
                      <a:endParaRPr lang="ko-KR" altLang="en-US" sz="1400" b="1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3.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 12.(</a:t>
                      </a:r>
                      <a:r>
                        <a:rPr lang="ko-KR" altLang="en-US" sz="1400" b="1" baseline="0" dirty="0" smtClean="0">
                          <a:latin typeface="+mn-lt"/>
                        </a:rPr>
                        <a:t>화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) 11:00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영동지청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-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spc="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6778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-170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영동군 주민자치협의회 </a:t>
                      </a:r>
                      <a:endParaRPr lang="en-US" altLang="ko-KR" sz="1400" b="1" spc="-170" baseline="0" dirty="0" smtClean="0">
                        <a:solidFill>
                          <a:srgbClr val="000000"/>
                        </a:solidFill>
                        <a:latin typeface="+mj-lt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-170" baseline="0" dirty="0" smtClean="0">
                          <a:solidFill>
                            <a:srgbClr val="000000"/>
                          </a:solidFill>
                          <a:latin typeface="+mj-lt"/>
                          <a:ea typeface="맑은 고딕" pitchFamily="50" charset="-127"/>
                        </a:rPr>
                        <a:t>정례회의</a:t>
                      </a:r>
                      <a:r>
                        <a:rPr lang="en-US" altLang="ko-KR" sz="1400" b="1" spc="-170" baseline="0" dirty="0" smtClean="0">
                          <a:latin typeface="+mj-lt"/>
                          <a:ea typeface="맑은 고딕" pitchFamily="50" charset="-127"/>
                        </a:rPr>
                        <a:t> </a:t>
                      </a:r>
                      <a:endParaRPr lang="ko-KR" altLang="en-US" sz="1400" b="1" baseline="0" dirty="0">
                        <a:latin typeface="+mj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3.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 13.(</a:t>
                      </a:r>
                      <a:r>
                        <a:rPr lang="ko-KR" altLang="en-US" sz="1400" b="1" baseline="0" dirty="0" smtClean="0">
                          <a:latin typeface="+mn-lt"/>
                        </a:rPr>
                        <a:t>수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) 11:00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상 황 실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14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명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778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lt"/>
                          <a:ea typeface="맑은 고딕" pitchFamily="50" charset="-127"/>
                        </a:rPr>
                        <a:t>민주평화통일 자문회의</a:t>
                      </a:r>
                      <a:endParaRPr lang="en-US" altLang="ko-KR" sz="1400" b="1" baseline="0" dirty="0" smtClean="0">
                        <a:latin typeface="+mn-lt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baseline="0" dirty="0" smtClean="0">
                          <a:latin typeface="+mn-lt"/>
                          <a:ea typeface="맑은 고딕" pitchFamily="50" charset="-127"/>
                        </a:rPr>
                        <a:t>1/4</a:t>
                      </a:r>
                      <a:r>
                        <a:rPr lang="ko-KR" altLang="en-US" sz="1400" b="1" baseline="0" dirty="0" smtClean="0">
                          <a:latin typeface="+mn-lt"/>
                          <a:ea typeface="맑은 고딕" pitchFamily="50" charset="-127"/>
                        </a:rPr>
                        <a:t>분기 정기회의</a:t>
                      </a:r>
                      <a:endParaRPr lang="ko-KR" altLang="en-US" sz="1400" b="1" baseline="0" dirty="0"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3. 14.(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400" b="1" dirty="0" smtClean="0">
                          <a:latin typeface="+mn-lt"/>
                        </a:rPr>
                        <a:t>) 10:30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소회의실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40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명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회장 장인학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778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lt"/>
                          <a:ea typeface="맑은 고딕" pitchFamily="50" charset="-127"/>
                        </a:rPr>
                        <a:t>영동군 이장협의회</a:t>
                      </a:r>
                      <a:endParaRPr lang="en-US" altLang="ko-KR" sz="1400" b="1" baseline="0" dirty="0" smtClean="0">
                        <a:latin typeface="+mn-lt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lt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b="1" baseline="0" dirty="0" smtClean="0">
                          <a:latin typeface="+mn-lt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baseline="0" dirty="0" smtClean="0">
                          <a:latin typeface="+mn-lt"/>
                          <a:ea typeface="맑은 고딕" pitchFamily="50" charset="-127"/>
                        </a:rPr>
                        <a:t>차 임시회의</a:t>
                      </a:r>
                      <a:endParaRPr lang="ko-KR" altLang="en-US" sz="1400" b="1" baseline="0" dirty="0"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3. 18.(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400" b="1" dirty="0" smtClean="0">
                          <a:latin typeface="+mn-lt"/>
                        </a:rPr>
                        <a:t>) 11:00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상 황 실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35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명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lt"/>
                        </a:rPr>
                        <a:t>-</a:t>
                      </a:r>
                      <a:endParaRPr lang="ko-KR" altLang="en-US" sz="1400" b="1" spc="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378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-140" baseline="0" dirty="0" smtClean="0">
                          <a:solidFill>
                            <a:srgbClr val="000000"/>
                          </a:solidFill>
                          <a:latin typeface="+mn-lt"/>
                          <a:ea typeface="맑은 고딕" pitchFamily="50" charset="-127"/>
                        </a:rPr>
                        <a:t>영동지역 법사랑 정책위원회 </a:t>
                      </a:r>
                      <a:endParaRPr lang="ko-KR" altLang="en-US" sz="1400" b="1" baseline="0" dirty="0"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3. 26.(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400" b="1" dirty="0" smtClean="0">
                          <a:latin typeface="+mn-lt"/>
                        </a:rPr>
                        <a:t>) 11:30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lt"/>
                        </a:rPr>
                        <a:t>영동지청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6</a:t>
                      </a:r>
                      <a:r>
                        <a:rPr lang="ko-KR" altLang="en-US" sz="1400" b="1" dirty="0" smtClean="0">
                          <a:latin typeface="+mn-lt"/>
                        </a:rPr>
                        <a:t>명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lt"/>
                        </a:rPr>
                        <a:t>-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15-12.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적십자봉사회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오지마을 경로위로연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836712"/>
          <a:ext cx="8640961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376264"/>
                <a:gridCol w="2132123"/>
                <a:gridCol w="2116350"/>
              </a:tblGrid>
              <a:tr h="375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일    시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장    소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주    관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    고 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 4.(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창곡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용화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강선옥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 5.(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내동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매곡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장형섭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(70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 6.(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부용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리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부녀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박은영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 8.(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금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하가리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애린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이금자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(50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11.(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산이리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진달래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정인숙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(25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12.(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신항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리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용산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백점분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(30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18.(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순양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학산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공흥순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(40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19.(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각계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구 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심천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박현숙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(40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20.(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두평마을회관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양강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배순득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(70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1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29.(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금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 12:00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송호마을회관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양산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봉사회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회장 김영순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(50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73216"/>
            <a:ext cx="9145689" cy="11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15-13.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지하시설물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DB</a:t>
            </a:r>
            <a:r>
              <a:rPr kumimoji="1" lang="ko-KR" altLang="en-US" sz="2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</a:t>
            </a:r>
            <a:r>
              <a:rPr kumimoji="1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구축 사업 제안서 </a:t>
            </a:r>
            <a:r>
              <a:rPr kumimoji="1" lang="ko-KR" altLang="en-US" sz="2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평가</a:t>
            </a:r>
            <a:endParaRPr kumimoji="1" lang="en-US" altLang="ko-KR" sz="2800" b="1" i="0" u="none" strike="noStrike" kern="1200" cap="none" spc="-15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  <a:sym typeface="Symbol" pitchFamily="18" charset="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3. 7. (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목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14:00 /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상황실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/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제안서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PPT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발표 및 심사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48880"/>
            <a:ext cx="9144000" cy="541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15-15.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정례조회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09:00 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자원봉사센터 이미용 보수교육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매주 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19:30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자원봉사센터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교육실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웹진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3. 13.(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수신동의자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16,191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군정 주요소식 및 관광지 정보 제공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6672"/>
            <a:ext cx="9038185" cy="17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15-14.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영상디스플레이 장치 설치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  <a:sym typeface="Symbol" pitchFamily="18" charset="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3. 15.(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금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3. 18.(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청사 중앙현관</a:t>
            </a:r>
            <a:endParaRPr lang="en-US" altLang="ko-KR" sz="2400" b="1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ko-KR" altLang="en-US" sz="2400" b="1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기존 </a:t>
            </a:r>
            <a:r>
              <a:rPr lang="en-US" altLang="ko-KR" sz="2400" b="1" noProof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  <a:r>
              <a:rPr lang="ko-KR" altLang="en-US" sz="2400" b="1" noProof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전광판을 멀티미디어 전광판으로 교체</a:t>
            </a:r>
            <a:endParaRPr kumimoji="1" lang="en-US" altLang="ko-KR" sz="2400" b="1" i="0" u="none" strike="noStrike" kern="120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04664"/>
            <a:ext cx="91440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3. 4.(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3. 22.(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파워포인트 수업 외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73897</TotalTime>
  <Words>878</Words>
  <Application>Microsoft Office PowerPoint</Application>
  <PresentationFormat>화면 슬라이드 쇼(4:3)</PresentationFormat>
  <Paragraphs>189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11567</cp:revision>
  <dcterms:modified xsi:type="dcterms:W3CDTF">2019-02-27T08:27:07Z</dcterms:modified>
</cp:coreProperties>
</file>