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560" r:id="rId1"/>
  </p:sldMasterIdLst>
  <p:notesMasterIdLst>
    <p:notesMasterId r:id="rId10"/>
  </p:notesMasterIdLst>
  <p:handoutMasterIdLst>
    <p:handoutMasterId r:id="rId11"/>
  </p:handoutMasterIdLst>
  <p:sldIdLst>
    <p:sldId id="5951" r:id="rId2"/>
    <p:sldId id="5944" r:id="rId3"/>
    <p:sldId id="5953" r:id="rId4"/>
    <p:sldId id="5959" r:id="rId5"/>
    <p:sldId id="5954" r:id="rId6"/>
    <p:sldId id="5956" r:id="rId7"/>
    <p:sldId id="5957" r:id="rId8"/>
    <p:sldId id="5958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2166" y="-51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95638F4-1913-443F-B4B2-AE0B4B6148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4AFFF-EE5E-4D32-8892-DE21DBF877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12C35FB-C07D-42B4-B3A1-0A1C53428D88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F49BB12-D8F9-4110-94D9-DAB2CBC74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759D30-298D-4B61-9D5E-AFDA26FE4E0C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9822B8D-6DAA-48D8-B329-CA1BEE3219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8D38E2F-C1E7-4104-A2D8-32A72B69D878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E03324C8-7595-41A9-922F-23DD26AD1E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00A3AE1-E9B5-4EDF-B4D7-C4B05D23BAAB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E4A0F5-6B8C-47DA-AA7C-ADA427AC8C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21F64AD1-2515-4233-B47F-6B107B344D27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CDC1EB7-D4F0-4969-98B2-356E5329BA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7C5BAF9-A6CB-4FE7-88A2-A366E3A6D9D4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A211C2-5DDD-4BDC-8A29-4CD119AA34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F885744-2664-4964-9B15-90AF234B384B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C47B7FC-4486-4300-B39C-8F2656B242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CF0C497-14A1-4007-BEF7-5EA6CF378BEE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1883CE2-6F7D-4824-9A5C-54572A9153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3B8FCD-DB1D-4DBF-B354-E9934293DE4E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0F05C8-5884-45C5-AAC4-69AC198FC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EA181B-210B-4711-A1DE-EB09B56F1CA1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781CFCF-E8AA-4AAD-8650-BEC2CF84EA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FCC72AE-E648-417C-ADFB-699058441C95}" type="datetimeFigureOut">
              <a:rPr lang="ko-KR" altLang="en-US"/>
              <a:pPr>
                <a:defRPr/>
              </a:pPr>
              <a:t>2017-04-28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984F114-284B-45BF-AAF9-94A7979234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B33DFCAA-6B61-46A2-9D9E-95A9A310B3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825" r:id="rId1"/>
    <p:sldLayoutId id="2147589826" r:id="rId2"/>
    <p:sldLayoutId id="2147589827" r:id="rId3"/>
    <p:sldLayoutId id="2147589828" r:id="rId4"/>
    <p:sldLayoutId id="2147589829" r:id="rId5"/>
    <p:sldLayoutId id="2147589830" r:id="rId6"/>
    <p:sldLayoutId id="2147589831" r:id="rId7"/>
    <p:sldLayoutId id="2147589832" r:id="rId8"/>
    <p:sldLayoutId id="2147589833" r:id="rId9"/>
    <p:sldLayoutId id="2147589834" r:id="rId10"/>
    <p:sldLayoutId id="21475898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948488" y="115888"/>
          <a:ext cx="194421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4327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338" y="306388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404664"/>
            <a:ext cx="8572500" cy="184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대통령 선거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06:00 ~ 20:00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선거인수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43,800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사전투표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4377" y="2132856"/>
            <a:ext cx="835824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충청북도지사 영동군 순방 도정 설명회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도정설명 및 도민과의 대화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44" y="4221088"/>
            <a:ext cx="835824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영동군민대상 심사위원회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5. 10.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영동군민대상 심사 및 선정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135442"/>
            <a:ext cx="878497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이장체육대회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광장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개막식 및 단체경기 등 화합행사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solidFill>
                  <a:srgbClr val="05AB0D"/>
                </a:solidFill>
              </a:rPr>
              <a:t>  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0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 및 모범 이반장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표창패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ko-KR" altLang="en-US" sz="200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2439128"/>
            <a:ext cx="878497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새마을의 날 기념행사 및 화합의 한마당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5.15.(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광장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회장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이규호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새마을의 날 기념식 및 화합행사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※</a:t>
            </a:r>
            <a:r>
              <a:rPr lang="en-US" altLang="ko-KR" sz="20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 및 </a:t>
            </a:r>
            <a:r>
              <a:rPr lang="ko-KR" altLang="en-US" sz="20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표창패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ko-KR" altLang="en-US" sz="200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581128"/>
            <a:ext cx="8784976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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충남대학교병원 협력방안추진 간담회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간담회 및 관내시설 탐방 등 </a:t>
            </a:r>
            <a:endParaRPr lang="ko-KR" altLang="en-US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528" y="116632"/>
            <a:ext cx="8963472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94810" y="830988"/>
          <a:ext cx="8353654" cy="575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738"/>
                <a:gridCol w="2853162"/>
                <a:gridCol w="1878912"/>
                <a:gridCol w="1254842"/>
              </a:tblGrid>
              <a:tr h="3513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 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 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  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 고 </a:t>
                      </a:r>
                      <a:endParaRPr lang="ko-KR" altLang="en-US" dirty="0"/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5.8.(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12:00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용암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1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리 마을회관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생신상차려드리기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50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명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5.22.(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12:00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학산면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공암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마을회관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매주 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,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 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19:30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자원봉사센터 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2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층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교육실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이미용 전문교육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29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명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5.11.(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 / 13:00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영동읍</a:t>
                      </a:r>
                      <a:r>
                        <a:rPr lang="ko-KR" altLang="en-US" sz="1500" b="1" baseline="0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baseline="0" dirty="0" err="1" smtClean="0">
                          <a:latin typeface="+mn-lt"/>
                        </a:rPr>
                        <a:t>봉현리</a:t>
                      </a:r>
                      <a:r>
                        <a:rPr lang="en-US" altLang="ko-KR" sz="1500" b="1" baseline="0" dirty="0" smtClean="0">
                          <a:latin typeface="+mn-lt"/>
                        </a:rPr>
                        <a:t> / </a:t>
                      </a:r>
                      <a:r>
                        <a:rPr lang="ko-KR" altLang="en-US" sz="1500" b="1" baseline="0" dirty="0" err="1" smtClean="0">
                          <a:latin typeface="+mn-lt"/>
                        </a:rPr>
                        <a:t>산익리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한마음이동봉사</a:t>
                      </a:r>
                      <a:endParaRPr lang="en-US" altLang="ko-KR" sz="1500" b="1" dirty="0" smtClean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60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명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5.25.(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 / 13:00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심천면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마곡리</a:t>
                      </a:r>
                      <a:r>
                        <a:rPr lang="en-US" altLang="ko-KR" sz="1500" b="1" baseline="0" dirty="0" smtClean="0">
                          <a:latin typeface="+mn-lt"/>
                        </a:rPr>
                        <a:t> /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심천리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5.4.(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마포리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dirty="0" smtClean="0">
                          <a:latin typeface="+mn-lt"/>
                        </a:rPr>
                        <a:t>이동빨래봉사</a:t>
                      </a:r>
                    </a:p>
                    <a:p>
                      <a:pPr algn="ctr" latinLnBrk="1"/>
                      <a:endParaRPr lang="en-US" altLang="ko-KR" sz="1500" b="1" dirty="0" smtClean="0">
                        <a:latin typeface="+mn-lt"/>
                      </a:endParaRPr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dirty="0" smtClean="0">
                          <a:latin typeface="+mn-lt"/>
                        </a:rPr>
                        <a:t>10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가구</a:t>
                      </a:r>
                      <a:endParaRPr lang="en-US" altLang="ko-KR" sz="1500" b="1" dirty="0" smtClean="0">
                        <a:latin typeface="+mn-lt"/>
                      </a:endParaRPr>
                    </a:p>
                    <a:p>
                      <a:pPr algn="ctr" latinLnBrk="1"/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5.11.(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영동읍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산익리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5.12.(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추풍령면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사부리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5.15.(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</a:t>
                      </a:r>
                      <a:r>
                        <a:rPr lang="en-US" altLang="ko-KR" sz="1500" b="1" baseline="0" dirty="0" smtClean="0">
                          <a:latin typeface="+mn-lt"/>
                        </a:rPr>
                        <a:t>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매곡면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개춘리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5.16.(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구촌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2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5.18.(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상촌면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유곡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2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5.19.(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가동리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5.23.(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화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+mn-lt"/>
                        </a:rPr>
                        <a:t>용화면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안정리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5.25.(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목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심천면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심천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1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latin typeface="+mn-lt"/>
                        </a:rPr>
                        <a:t>5.26.(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금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) 10:00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>
                          <a:latin typeface="+mn-lt"/>
                        </a:rPr>
                        <a:t>학산면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 </a:t>
                      </a:r>
                      <a:r>
                        <a:rPr lang="ko-KR" altLang="en-US" sz="1500" b="1" dirty="0" err="1" smtClean="0">
                          <a:latin typeface="+mn-lt"/>
                        </a:rPr>
                        <a:t>아평</a:t>
                      </a:r>
                      <a:r>
                        <a:rPr lang="en-US" altLang="ko-KR" sz="1500" b="1" dirty="0" smtClean="0">
                          <a:latin typeface="+mn-lt"/>
                        </a:rPr>
                        <a:t>2</a:t>
                      </a:r>
                      <a:r>
                        <a:rPr lang="ko-KR" altLang="en-US" sz="1500" b="1" dirty="0" smtClean="0">
                          <a:latin typeface="+mn-lt"/>
                        </a:rPr>
                        <a:t>리</a:t>
                      </a:r>
                      <a:endParaRPr lang="ko-KR" altLang="en-US" sz="1500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367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/>
                        <a:t>5.29.(</a:t>
                      </a:r>
                      <a:r>
                        <a:rPr lang="ko-KR" altLang="en-US" sz="1500" b="1" dirty="0" smtClean="0"/>
                        <a:t>월</a:t>
                      </a:r>
                      <a:r>
                        <a:rPr lang="en-US" altLang="ko-KR" sz="1500" b="1" dirty="0" smtClean="0"/>
                        <a:t>) 10:00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err="1" smtClean="0"/>
                        <a:t>양산면</a:t>
                      </a:r>
                      <a:r>
                        <a:rPr lang="ko-KR" altLang="en-US" sz="1500" b="1" dirty="0" smtClean="0"/>
                        <a:t> </a:t>
                      </a:r>
                      <a:r>
                        <a:rPr lang="ko-KR" altLang="en-US" sz="1500" b="1" dirty="0" err="1" smtClean="0"/>
                        <a:t>명덕리</a:t>
                      </a:r>
                      <a:endParaRPr lang="ko-KR" altLang="en-US" sz="15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528" y="404664"/>
            <a:ext cx="885596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주민자치센터 프로그램 발표회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~13:30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인라인스케이트장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참가팀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김경용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80528" y="2291122"/>
            <a:ext cx="896347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en-US" altLang="ko-KR" sz="26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6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자원봉사센터 우수봉사자 해외자원봉사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베트남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광닝성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우수봉사자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다문화가정 친정 집수리 및 지역주민대상 봉사활동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245620"/>
            <a:ext cx="8678167" cy="220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latinLnBrk="1" hangingPunct="1"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11-10.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행정업무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DR(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재해복구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시스템 구축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35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5. 4.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5. 7.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층 전산실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35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대상시스템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온나라외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개시스템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latinLnBrk="1" hangingPunct="1">
              <a:lnSpc>
                <a:spcPct val="135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재해복구시스템구축에 따른 통합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모니터링 환경정비사업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35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35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35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marL="457200" lvl="1" indent="0" eaLnBrk="1" latinLnBrk="1" hangingPunct="1">
              <a:lnSpc>
                <a:spcPct val="135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332656"/>
            <a:ext cx="8821644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5.8.(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주민정보화교육장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엑셀기초외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5. 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군정 주요소식 및 관광지 정보 제공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수신동의자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16,447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기관간체간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직원한마음체육대회 준비 대표자 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한마음체육대회 개최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공무원정보화교육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5.22.(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전산교육장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PC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안전클리닉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민주평화통일자문회의 제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제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 정기회의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5.30.(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16:30 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통일의견수렴 및 자체현안 토의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2017.4.27</a:t>
            </a:r>
            <a:r>
              <a:rPr lang="ko-KR" altLang="en-US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55650" y="2060575"/>
          <a:ext cx="8064896" cy="3888428"/>
        </p:xfrm>
        <a:graphic>
          <a:graphicData uri="http://schemas.openxmlformats.org/drawingml/2006/table">
            <a:tbl>
              <a:tblPr firstRow="1" bandRow="1"/>
              <a:tblGrid>
                <a:gridCol w="1758556"/>
                <a:gridCol w="1595920"/>
                <a:gridCol w="1595920"/>
                <a:gridCol w="1676868"/>
                <a:gridCol w="1437632"/>
              </a:tblGrid>
              <a:tr h="59822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836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75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8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행정팀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114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8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서무팀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67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8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민간협력팀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8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정보화팀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8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비서실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유관기관 방문 시 전입 유도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-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친지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지인 등 전입 </a:t>
            </a:r>
            <a:r>
              <a:rPr lang="ko-KR" altLang="en-US" sz="2400" kern="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가능자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적극 발굴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71484</TotalTime>
  <Words>674</Words>
  <Application>Microsoft Office PowerPoint</Application>
  <PresentationFormat>화면 슬라이드 쇼(4:3)</PresentationFormat>
  <Paragraphs>154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11287</cp:revision>
  <dcterms:modified xsi:type="dcterms:W3CDTF">2017-04-28T02:09:34Z</dcterms:modified>
</cp:coreProperties>
</file>